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3.xml.rels" ContentType="application/vnd.openxmlformats-package.relationships+xml"/>
  <Override PartName="/ppt/slideMasters/_rels/slideMaster6.xml.rels" ContentType="application/vnd.openxmlformats-package.relationships+xml"/>
  <Override PartName="/ppt/slideMasters/_rels/slideMaster9.xml.rels" ContentType="application/vnd.openxmlformats-package.relationships+xml"/>
  <Override PartName="/ppt/slideMasters/_rels/slideMaster16.xml.rels" ContentType="application/vnd.openxmlformats-package.relationships+xml"/>
  <Override PartName="/ppt/slideMasters/_rels/slideMaster8.xml.rels" ContentType="application/vnd.openxmlformats-package.relationships+xml"/>
  <Override PartName="/ppt/slideMasters/_rels/slideMaster15.xml.rels" ContentType="application/vnd.openxmlformats-package.relationships+xml"/>
  <Override PartName="/ppt/slideMasters/_rels/slideMaster7.xml.rels" ContentType="application/vnd.openxmlformats-package.relationships+xml"/>
  <Override PartName="/ppt/slideMasters/_rels/slideMaster14.xml.rels" ContentType="application/vnd.openxmlformats-package.relationships+xml"/>
  <Override PartName="/ppt/slideMasters/_rels/slideMaster4.xml.rels" ContentType="application/vnd.openxmlformats-package.relationships+xml"/>
  <Override PartName="/ppt/slideMasters/_rels/slideMaster10.xml.rels" ContentType="application/vnd.openxmlformats-package.relationships+xml"/>
  <Override PartName="/ppt/slideMasters/_rels/slideMaster1.xml.rels" ContentType="application/vnd.openxmlformats-package.relationships+xml"/>
  <Override PartName="/ppt/slideMasters/_rels/slideMaster11.xml.rels" ContentType="application/vnd.openxmlformats-package.relationships+xml"/>
  <Override PartName="/ppt/slideMasters/_rels/slideMaster2.xml.rels" ContentType="application/vnd.openxmlformats-package.relationships+xml"/>
  <Override PartName="/ppt/slideMasters/_rels/slideMaster5.xml.rels" ContentType="application/vnd.openxmlformats-package.relationships+xml"/>
  <Override PartName="/ppt/slideMasters/_rels/slideMaster12.xml.rels" ContentType="application/vnd.openxmlformats-package.relationships+xml"/>
  <Override PartName="/ppt/slideMasters/_rels/slideMaster3.xml.rels" ContentType="application/vnd.openxmlformats-package.relationships+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Masters/slideMaster5.xml" ContentType="application/vnd.openxmlformats-officedocument.presentationml.slideMaster+xml"/>
  <Override PartName="/ppt/slideMasters/slideMaster12.xml" ContentType="application/vnd.openxmlformats-officedocument.presentationml.slideMaster+xml"/>
  <Override PartName="/ppt/slideMasters/slideMaster6.xml" ContentType="application/vnd.openxmlformats-officedocument.presentationml.slideMaster+xml"/>
  <Override PartName="/ppt/slideMasters/slideMaster13.xml" ContentType="application/vnd.openxmlformats-officedocument.presentationml.slideMaster+xml"/>
  <Override PartName="/ppt/theme/theme9.xml" ContentType="application/vnd.openxmlformats-officedocument.theme+xml"/>
  <Override PartName="/ppt/theme/theme8.xml" ContentType="application/vnd.openxmlformats-officedocument.theme+xml"/>
  <Override PartName="/ppt/theme/theme13.xml" ContentType="application/vnd.openxmlformats-officedocument.theme+xml"/>
  <Override PartName="/ppt/theme/theme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7.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14.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7.xml.rels" ContentType="application/vnd.openxmlformats-package.relationships+xml"/>
  <Override PartName="/ppt/notesSlides/_rels/notesSlide22.xml.rels" ContentType="application/vnd.openxmlformats-package.relationships+xml"/>
  <Override PartName="/ppt/notesSlides/_rels/notesSlide38.xml.rels" ContentType="application/vnd.openxmlformats-package.relationships+xml"/>
  <Override PartName="/ppt/notesSlides/_rels/notesSlide31.xml.rels" ContentType="application/vnd.openxmlformats-package.relationships+xml"/>
  <Override PartName="/ppt/notesSlides/_rels/notesSlide15.xml.rels" ContentType="application/vnd.openxmlformats-package.relationships+xml"/>
  <Override PartName="/ppt/notesSlides/_rels/notesSlide18.xml.rels" ContentType="application/vnd.openxmlformats-package.relationships+xml"/>
  <Override PartName="/ppt/notesSlides/_rels/notesSlide9.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11.xml.rels" ContentType="application/vnd.openxmlformats-package.relationships+xml"/>
  <Override PartName="/ppt/notesSlides/_rels/notesSlide17.xml.rels" ContentType="application/vnd.openxmlformats-package.relationships+xml"/>
  <Override PartName="/ppt/notesSlides/_rels/notesSlide8.xml.rels" ContentType="application/vnd.openxmlformats-package.relationships+xml"/>
  <Override PartName="/ppt/notesSlides/_rels/notesSlide61.xml.rels" ContentType="application/vnd.openxmlformats-package.relationships+xml"/>
  <Override PartName="/ppt/notesSlides/_rels/notesSlide58.xml.rels" ContentType="application/vnd.openxmlformats-package.relationships+xml"/>
  <Override PartName="/ppt/notesSlides/_rels/notesSlide16.xml.rels" ContentType="application/vnd.openxmlformats-package.relationships+xml"/>
  <Override PartName="/ppt/notesSlides/_rels/notesSlide32.xml.rels" ContentType="application/vnd.openxmlformats-package.relationships+xml"/>
  <Override PartName="/ppt/notesSlides/_rels/notesSlide47.xml.rels" ContentType="application/vnd.openxmlformats-package.relationships+xml"/>
  <Override PartName="/ppt/notesSlides/_rels/notesSlide44.xml.rels" ContentType="application/vnd.openxmlformats-package.relationships+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61.xml" ContentType="application/vnd.openxmlformats-officedocument.presentationml.notesSlide+xml"/>
  <Override PartName="/ppt/notesSlides/notesSlide37.xml" ContentType="application/vnd.openxmlformats-officedocument.presentationml.notesSlide+xml"/>
  <Override PartName="/ppt/notesSlides/notesSlide58.xml" ContentType="application/vnd.openxmlformats-officedocument.presentationml.notesSlide+xml"/>
  <Override PartName="/ppt/notesSlides/notesSlide47.xml" ContentType="application/vnd.openxmlformats-officedocument.presentationml.notesSlide+xml"/>
  <Override PartName="/ppt/notesSlides/notesSlide44.xml" ContentType="application/vnd.openxmlformats-officedocument.presentationml.notesSlide+xml"/>
  <Override PartName="/ppt/notesSlides/notesSlide32.xml" ContentType="application/vnd.openxmlformats-officedocument.presentationml.notesSlide+xml"/>
  <Override PartName="/ppt/notesSlides/notesSlide38.xml" ContentType="application/vnd.openxmlformats-officedocument.presentationml.notesSlide+xml"/>
  <Override PartName="/ppt/notesSlides/notesSlide14.xml" ContentType="application/vnd.openxmlformats-officedocument.presentationml.notesSlide+xml"/>
  <Override PartName="/ppt/notesSlides/notesSlide30.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31.xml" ContentType="application/vnd.openxmlformats-officedocument.presentationml.notesSlide+xml"/>
  <Override PartName="/ppt/notesSlides/notesSlide29.xml" ContentType="application/vnd.openxmlformats-officedocument.presentationml.notesSlide+xml"/>
  <Override PartName="/ppt/notesSlides/notesSlide15.xml" ContentType="application/vnd.openxmlformats-officedocument.presentationml.notesSlide+xml"/>
  <Override PartName="/ppt/_rels/presentation.xml.rels" ContentType="application/vnd.openxmlformats-package.relationships+xml"/>
  <Override PartName="/ppt/slideLayouts/_rels/slideLayout69.xml.rels" ContentType="application/vnd.openxmlformats-package.relationships+xml"/>
  <Override PartName="/ppt/slideLayouts/_rels/slideLayout68.xml.rels" ContentType="application/vnd.openxmlformats-package.relationships+xml"/>
  <Override PartName="/ppt/slideLayouts/_rels/slideLayout67.xml.rels" ContentType="application/vnd.openxmlformats-package.relationships+xml"/>
  <Override PartName="/ppt/slideLayouts/_rels/slideLayout63.xml.rels" ContentType="application/vnd.openxmlformats-package.relationships+xml"/>
  <Override PartName="/ppt/slideLayouts/_rels/slideLayout167.xml.rels" ContentType="application/vnd.openxmlformats-package.relationships+xml"/>
  <Override PartName="/ppt/slideLayouts/_rels/slideLayout62.xml.rels" ContentType="application/vnd.openxmlformats-package.relationships+xml"/>
  <Override PartName="/ppt/slideLayouts/_rels/slideLayout166.xml.rels" ContentType="application/vnd.openxmlformats-package.relationships+xml"/>
  <Override PartName="/ppt/slideLayouts/_rels/slideLayout94.xml.rels" ContentType="application/vnd.openxmlformats-package.relationships+xml"/>
  <Override PartName="/ppt/slideLayouts/_rels/slideLayout26.xml.rels" ContentType="application/vnd.openxmlformats-package.relationships+xml"/>
  <Override PartName="/ppt/slideLayouts/_rels/slideLayout70.xml.rels" ContentType="application/vnd.openxmlformats-package.relationships+xml"/>
  <Override PartName="/ppt/slideLayouts/_rels/slideLayout174.xml.rels" ContentType="application/vnd.openxmlformats-package.relationships+xml"/>
  <Override PartName="/ppt/slideLayouts/_rels/slideLayout25.xml.rels" ContentType="application/vnd.openxmlformats-package.relationships+xml"/>
  <Override PartName="/ppt/slideLayouts/_rels/slideLayout129.xml.rels" ContentType="application/vnd.openxmlformats-package.relationships+xml"/>
  <Override PartName="/ppt/slideLayouts/_rels/slideLayout173.xml.rels" ContentType="application/vnd.openxmlformats-package.relationships+xml"/>
  <Override PartName="/ppt/slideLayouts/_rels/slideLayout81.xml.rels" ContentType="application/vnd.openxmlformats-package.relationships+xml"/>
  <Override PartName="/ppt/slideLayouts/_rels/slideLayout185.xml.rels" ContentType="application/vnd.openxmlformats-package.relationships+xml"/>
  <Override PartName="/ppt/slideLayouts/_rels/slideLayout37.xml.rels" ContentType="application/vnd.openxmlformats-package.relationships+xml"/>
  <Override PartName="/ppt/slideLayouts/_rels/slideLayout13.xml.rels" ContentType="application/vnd.openxmlformats-package.relationships+xml"/>
  <Override PartName="/ppt/slideLayouts/_rels/slideLayout117.xml.rels" ContentType="application/vnd.openxmlformats-package.relationships+xml"/>
  <Override PartName="/ppt/slideLayouts/_rels/slideLayout161.xml.rels" ContentType="application/vnd.openxmlformats-package.relationships+xml"/>
  <Override PartName="/ppt/slideLayouts/_rels/slideLayout80.xml.rels" ContentType="application/vnd.openxmlformats-package.relationships+xml"/>
  <Override PartName="/ppt/slideLayouts/_rels/slideLayout184.xml.rels" ContentType="application/vnd.openxmlformats-package.relationships+xml"/>
  <Override PartName="/ppt/slideLayouts/_rels/slideLayout36.xml.rels" ContentType="application/vnd.openxmlformats-package.relationships+xml"/>
  <Override PartName="/ppt/slideLayouts/_rels/slideLayout12.xml.rels" ContentType="application/vnd.openxmlformats-package.relationships+xml"/>
  <Override PartName="/ppt/slideLayouts/_rels/slideLayout116.xml.rels" ContentType="application/vnd.openxmlformats-package.relationships+xml"/>
  <Override PartName="/ppt/slideLayouts/_rels/slideLayout160.xml.rels" ContentType="application/vnd.openxmlformats-package.relationships+xml"/>
  <Override PartName="/ppt/slideLayouts/_rels/slideLayout93.xml.rels" ContentType="application/vnd.openxmlformats-package.relationships+xml"/>
  <Override PartName="/ppt/slideLayouts/_rels/slideLayout49.xml.rels" ContentType="application/vnd.openxmlformats-package.relationships+xml"/>
  <Override PartName="/ppt/slideLayouts/_rels/slideLayout119.xml.rels" ContentType="application/vnd.openxmlformats-package.relationships+xml"/>
  <Override PartName="/ppt/slideLayouts/_rels/slideLayout15.xml.rels" ContentType="application/vnd.openxmlformats-package.relationships+xml"/>
  <Override PartName="/ppt/slideLayouts/_rels/slideLayout14.xml.rels" ContentType="application/vnd.openxmlformats-package.relationships+xml"/>
  <Override PartName="/ppt/slideLayouts/_rels/slideLayout82.xml.rels" ContentType="application/vnd.openxmlformats-package.relationships+xml"/>
  <Override PartName="/ppt/slideLayouts/_rels/slideLayout186.xml.rels" ContentType="application/vnd.openxmlformats-package.relationships+xml"/>
  <Override PartName="/ppt/slideLayouts/_rels/slideLayout38.xml.rels" ContentType="application/vnd.openxmlformats-package.relationships+xml"/>
  <Override PartName="/ppt/slideLayouts/_rels/slideLayout126.xml.rels" ContentType="application/vnd.openxmlformats-package.relationships+xml"/>
  <Override PartName="/ppt/slideLayouts/_rels/slideLayout22.xml.rels" ContentType="application/vnd.openxmlformats-package.relationships+xml"/>
  <Override PartName="/ppt/slideLayouts/_rels/slideLayout170.xml.rels" ContentType="application/vnd.openxmlformats-package.relationships+xml"/>
  <Override PartName="/ppt/slideLayouts/_rels/slideLayout58.xml.rels" ContentType="application/vnd.openxmlformats-package.relationships+xml"/>
  <Override PartName="/ppt/slideLayouts/_rels/slideLayout125.xml.rels" ContentType="application/vnd.openxmlformats-package.relationships+xml"/>
  <Override PartName="/ppt/slideLayouts/_rels/slideLayout21.xml.rels" ContentType="application/vnd.openxmlformats-package.relationships+xml"/>
  <Override PartName="/ppt/slideLayouts/_rels/slideLayout61.xml.rels" ContentType="application/vnd.openxmlformats-package.relationships+xml"/>
  <Override PartName="/ppt/slideLayouts/_rels/slideLayout165.xml.rels" ContentType="application/vnd.openxmlformats-package.relationships+xml"/>
  <Override PartName="/ppt/slideLayouts/_rels/slideLayout57.xml.rels" ContentType="application/vnd.openxmlformats-package.relationships+xml"/>
  <Override PartName="/ppt/slideLayouts/_rels/slideLayout127.xml.rels" ContentType="application/vnd.openxmlformats-package.relationships+xml"/>
  <Override PartName="/ppt/slideLayouts/_rels/slideLayout23.xml.rels" ContentType="application/vnd.openxmlformats-package.relationships+xml"/>
  <Override PartName="/ppt/slideLayouts/_rels/slideLayout171.xml.rels" ContentType="application/vnd.openxmlformats-package.relationships+xml"/>
  <Override PartName="/ppt/slideLayouts/_rels/slideLayout187.xml.rels" ContentType="application/vnd.openxmlformats-package.relationships+xml"/>
  <Override PartName="/ppt/slideLayouts/_rels/slideLayout83.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172.xml.rels" ContentType="application/vnd.openxmlformats-package.relationships+xml"/>
  <Override PartName="/ppt/slideLayouts/_rels/slideLayout92.xml.rels" ContentType="application/vnd.openxmlformats-package.relationships+xml"/>
  <Override PartName="/ppt/slideLayouts/_rels/slideLayout48.xml.rels" ContentType="application/vnd.openxmlformats-package.relationships+xml"/>
  <Override PartName="/ppt/slideLayouts/_rels/slideLayout115.xml.rels" ContentType="application/vnd.openxmlformats-package.relationships+xml"/>
  <Override PartName="/ppt/slideLayouts/_rels/slideLayout11.xml.rels" ContentType="application/vnd.openxmlformats-package.relationships+xml"/>
  <Override PartName="/ppt/slideLayouts/_rels/slideLayout183.xml.rels" ContentType="application/vnd.openxmlformats-package.relationships+xml"/>
  <Override PartName="/ppt/slideLayouts/_rels/slideLayout35.xml.rels" ContentType="application/vnd.openxmlformats-package.relationships+xml"/>
  <Override PartName="/ppt/slideLayouts/_rels/slideLayout139.xml.rels" ContentType="application/vnd.openxmlformats-package.relationships+xml"/>
  <Override PartName="/ppt/slideLayouts/_rels/slideLayout59.xml.rels" ContentType="application/vnd.openxmlformats-package.relationships+xml"/>
  <Override PartName="/ppt/slideLayouts/_rels/slideLayout10.xml.rels" ContentType="application/vnd.openxmlformats-package.relationships+xml"/>
  <Override PartName="/ppt/slideLayouts/_rels/slideLayout114.xml.rels" ContentType="application/vnd.openxmlformats-package.relationships+xml"/>
  <Override PartName="/ppt/slideLayouts/_rels/slideLayout64.xml.rels" ContentType="application/vnd.openxmlformats-package.relationships+xml"/>
  <Override PartName="/ppt/slideLayouts/_rels/slideLayout16.xml.rels" ContentType="application/vnd.openxmlformats-package.relationships+xml"/>
  <Override PartName="/ppt/slideLayouts/_rels/slideLayout20.xml.rels" ContentType="application/vnd.openxmlformats-package.relationships+xml"/>
  <Override PartName="/ppt/slideLayouts/_rels/slideLayout124.xml.rels" ContentType="application/vnd.openxmlformats-package.relationships+xml"/>
  <Override PartName="/ppt/slideLayouts/_rels/slideLayout141.xml.rels" ContentType="application/vnd.openxmlformats-package.relationships+xml"/>
  <Override PartName="/ppt/slideLayouts/_rels/slideLayout140.xml.rels" ContentType="application/vnd.openxmlformats-package.relationships+xml"/>
  <Override PartName="/ppt/slideLayouts/_rels/slideLayout18.xml.rels" ContentType="application/vnd.openxmlformats-package.relationships+xml"/>
  <Override PartName="/ppt/slideLayouts/_rels/slideLayout189.xml.rels" ContentType="application/vnd.openxmlformats-package.relationships+xml"/>
  <Override PartName="/ppt/slideLayouts/_rels/slideLayout85.xml.rels" ContentType="application/vnd.openxmlformats-package.relationships+xml"/>
  <Override PartName="/ppt/slideLayouts/_rels/slideLayout136.xml.rels" ContentType="application/vnd.openxmlformats-package.relationships+xml"/>
  <Override PartName="/ppt/slideLayouts/_rels/slideLayout32.xml.rels" ContentType="application/vnd.openxmlformats-package.relationships+xml"/>
  <Override PartName="/ppt/slideLayouts/_rels/slideLayout56.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76.xml.rels" ContentType="application/vnd.openxmlformats-package.relationships+xml"/>
  <Override PartName="/ppt/slideLayouts/_rels/slideLayout17.xml.rels" ContentType="application/vnd.openxmlformats-package.relationships+xml"/>
  <Override PartName="/ppt/slideLayouts/_rels/slideLayout175.xml.rels" ContentType="application/vnd.openxmlformats-package.relationships+xml"/>
  <Override PartName="/ppt/slideLayouts/_rels/slideLayout71.xml.rels" ContentType="application/vnd.openxmlformats-package.relationships+xml"/>
  <Override PartName="/ppt/slideLayouts/_rels/slideLayout77.xml.rels" ContentType="application/vnd.openxmlformats-package.relationships+xml"/>
  <Override PartName="/ppt/slideLayouts/_rels/slideLayout86.xml.rels" ContentType="application/vnd.openxmlformats-package.relationships+xml"/>
  <Override PartName="/ppt/slideLayouts/_rels/slideLayout19.xml.rels" ContentType="application/vnd.openxmlformats-package.relationships+xml"/>
  <Override PartName="/ppt/slideLayouts/_rels/slideLayout176.xml.rels" ContentType="application/vnd.openxmlformats-package.relationships+xml"/>
  <Override PartName="/ppt/slideLayouts/_rels/slideLayout72.xml.rels" ContentType="application/vnd.openxmlformats-package.relationships+xml"/>
  <Override PartName="/ppt/slideLayouts/_rels/slideLayout78.xml.rels" ContentType="application/vnd.openxmlformats-package.relationships+xml"/>
  <Override PartName="/ppt/slideLayouts/_rels/slideLayout87.xml.rels" ContentType="application/vnd.openxmlformats-package.relationships+xml"/>
  <Override PartName="/ppt/slideLayouts/_rels/slideLayout89.xml.rels" ContentType="application/vnd.openxmlformats-package.relationships+xml"/>
  <Override PartName="/ppt/slideLayouts/_rels/slideLayout27.xml.rels" ContentType="application/vnd.openxmlformats-package.relationships+xml"/>
  <Override PartName="/ppt/slideLayouts/_rels/slideLayout1.xml.rels" ContentType="application/vnd.openxmlformats-package.relationships+xml"/>
  <Override PartName="/ppt/slideLayouts/_rels/slideLayout177.xml.rels" ContentType="application/vnd.openxmlformats-package.relationships+xml"/>
  <Override PartName="/ppt/slideLayouts/_rels/slideLayout73.xml.rels" ContentType="application/vnd.openxmlformats-package.relationships+xml"/>
  <Override PartName="/ppt/slideLayouts/_rels/slideLayout79.xml.rels" ContentType="application/vnd.openxmlformats-package.relationships+xml"/>
  <Override PartName="/ppt/slideLayouts/_rels/slideLayout88.xml.rels" ContentType="application/vnd.openxmlformats-package.relationships+xml"/>
  <Override PartName="/ppt/slideLayouts/_rels/slideLayout95.xml.rels" ContentType="application/vnd.openxmlformats-package.relationships+xml"/>
  <Override PartName="/ppt/slideLayouts/_rels/slideLayout105.xml.rels" ContentType="application/vnd.openxmlformats-package.relationships+xml"/>
  <Override PartName="/ppt/slideLayouts/_rels/slideLayout190.xml.rels" ContentType="application/vnd.openxmlformats-package.relationships+xml"/>
  <Override PartName="/ppt/slideLayouts/_rels/slideLayout6.xml.rels" ContentType="application/vnd.openxmlformats-package.relationships+xml"/>
  <Override PartName="/ppt/slideLayouts/_rels/slideLayout111.xml.rels" ContentType="application/vnd.openxmlformats-package.relationships+xml"/>
  <Override PartName="/ppt/slideLayouts/_rels/slideLayout60.xml.rels" ContentType="application/vnd.openxmlformats-package.relationships+xml"/>
  <Override PartName="/ppt/slideLayouts/_rels/slideLayout164.xml.rels" ContentType="application/vnd.openxmlformats-package.relationships+xml"/>
  <Override PartName="/ppt/slideLayouts/_rels/slideLayout75.xml.rels" ContentType="application/vnd.openxmlformats-package.relationships+xml"/>
  <Override PartName="/ppt/slideLayouts/_rels/slideLayout179.xml.rels" ContentType="application/vnd.openxmlformats-package.relationships+xml"/>
  <Override PartName="/ppt/slideLayouts/_rels/slideLayout130.xml.rels" ContentType="application/vnd.openxmlformats-package.relationships+xml"/>
  <Override PartName="/ppt/slideLayouts/_rels/slideLayout180.xml.rels" ContentType="application/vnd.openxmlformats-package.relationships+xml"/>
  <Override PartName="/ppt/slideLayouts/_rels/slideLayout5.xml.rels" ContentType="application/vnd.openxmlformats-package.relationships+xml"/>
  <Override PartName="/ppt/slideLayouts/_rels/slideLayout104.xml.rels" ContentType="application/vnd.openxmlformats-package.relationships+xml"/>
  <Override PartName="/ppt/slideLayouts/_rels/slideLayout112.xml.rels" ContentType="application/vnd.openxmlformats-package.relationships+xml"/>
  <Override PartName="/ppt/slideLayouts/_rels/slideLayout96.xml.rels" ContentType="application/vnd.openxmlformats-package.relationships+xml"/>
  <Override PartName="/ppt/slideLayouts/_rels/slideLayout113.xml.rels" ContentType="application/vnd.openxmlformats-package.relationships+xml"/>
  <Override PartName="/ppt/slideLayouts/_rels/slideLayout109.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10.xml.rels" ContentType="application/vnd.openxmlformats-package.relationships+xml"/>
  <Override PartName="/ppt/slideLayouts/_rels/slideLayout163.xml.rels" ContentType="application/vnd.openxmlformats-package.relationships+xml"/>
  <Override PartName="/ppt/slideLayouts/_rels/slideLayout103.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101.xml.rels" ContentType="application/vnd.openxmlformats-package.relationships+xml"/>
  <Override PartName="/ppt/slideLayouts/_rels/slideLayout2.xml.rels" ContentType="application/vnd.openxmlformats-package.relationships+xml"/>
  <Override PartName="/ppt/slideLayouts/_rels/slideLayout97.xml.rels" ContentType="application/vnd.openxmlformats-package.relationships+xml"/>
  <Override PartName="/ppt/slideLayouts/_rels/slideLayout106.xml.rels" ContentType="application/vnd.openxmlformats-package.relationships+xml"/>
  <Override PartName="/ppt/slideLayouts/_rels/slideLayout100.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29.xml.rels" ContentType="application/vnd.openxmlformats-package.relationships+xml"/>
  <Override PartName="/ppt/slideLayouts/_rels/slideLayout137.xml.rels" ContentType="application/vnd.openxmlformats-package.relationships+xml"/>
  <Override PartName="/ppt/slideLayouts/_rels/slideLayout181.xml.rels" ContentType="application/vnd.openxmlformats-package.relationships+xml"/>
  <Override PartName="/ppt/slideLayouts/_rels/slideLayout33.xml.rels" ContentType="application/vnd.openxmlformats-package.relationships+xml"/>
  <Override PartName="/ppt/slideLayouts/_rels/slideLayout102.xml.rels" ContentType="application/vnd.openxmlformats-package.relationships+xml"/>
  <Override PartName="/ppt/slideLayouts/_rels/slideLayout107.xml.rels" ContentType="application/vnd.openxmlformats-package.relationships+xml"/>
  <Override PartName="/ppt/slideLayouts/_rels/slideLayout98.xml.rels" ContentType="application/vnd.openxmlformats-package.relationships+xml"/>
  <Override PartName="/ppt/slideLayouts/_rels/slideLayout28.xml.rels" ContentType="application/vnd.openxmlformats-package.relationships+xml"/>
  <Override PartName="/ppt/slideLayouts/_rels/slideLayout74.xml.rels" ContentType="application/vnd.openxmlformats-package.relationships+xml"/>
  <Override PartName="/ppt/slideLayouts/_rels/slideLayout178.xml.rels" ContentType="application/vnd.openxmlformats-package.relationships+xml"/>
  <Override PartName="/ppt/slideLayouts/_rels/slideLayout159.xml.rels" ContentType="application/vnd.openxmlformats-package.relationships+xml"/>
  <Override PartName="/ppt/slideLayouts/_rels/slideLayout55.xml.rels" ContentType="application/vnd.openxmlformats-package.relationships+xml"/>
  <Override PartName="/ppt/slideLayouts/_rels/slideLayout143.xml.rels" ContentType="application/vnd.openxmlformats-package.relationships+xml"/>
  <Override PartName="/ppt/slideLayouts/_rels/slideLayout45.xml.rels" ContentType="application/vnd.openxmlformats-package.relationships+xml"/>
  <Override PartName="/ppt/slideLayouts/_rels/slideLayout149.xml.rels" ContentType="application/vnd.openxmlformats-package.relationships+xml"/>
  <Override PartName="/ppt/slideLayouts/_rels/slideLayout153.xml.rels" ContentType="application/vnd.openxmlformats-package.relationships+xml"/>
  <Override PartName="/ppt/slideLayouts/_rels/slideLayout168.xml.rels" ContentType="application/vnd.openxmlformats-package.relationships+xml"/>
  <Override PartName="/ppt/slideLayouts/_rels/slideLayout9.xml.rels" ContentType="application/vnd.openxmlformats-package.relationships+xml"/>
  <Override PartName="/ppt/slideLayouts/_rels/slideLayout152.xml.rels" ContentType="application/vnd.openxmlformats-package.relationships+xml"/>
  <Override PartName="/ppt/slideLayouts/_rels/slideLayout44.xml.rels" ContentType="application/vnd.openxmlformats-package.relationships+xml"/>
  <Override PartName="/ppt/slideLayouts/_rels/slideLayout148.xml.rels" ContentType="application/vnd.openxmlformats-package.relationships+xml"/>
  <Override PartName="/ppt/slideLayouts/_rels/slideLayout54.xml.rels" ContentType="application/vnd.openxmlformats-package.relationships+xml"/>
  <Override PartName="/ppt/slideLayouts/_rels/slideLayout158.xml.rels" ContentType="application/vnd.openxmlformats-package.relationships+xml"/>
  <Override PartName="/ppt/slideLayouts/_rels/slideLayout192.xml.rels" ContentType="application/vnd.openxmlformats-package.relationships+xml"/>
  <Override PartName="/ppt/slideLayouts/_rels/slideLayout8.xml.rels" ContentType="application/vnd.openxmlformats-package.relationships+xml"/>
  <Override PartName="/ppt/slideLayouts/_rels/slideLayout151.xml.rels" ContentType="application/vnd.openxmlformats-package.relationships+xml"/>
  <Override PartName="/ppt/slideLayouts/_rels/slideLayout43.xml.rels" ContentType="application/vnd.openxmlformats-package.relationships+xml"/>
  <Override PartName="/ppt/slideLayouts/_rels/slideLayout147.xml.rels" ContentType="application/vnd.openxmlformats-package.relationships+xml"/>
  <Override PartName="/ppt/slideLayouts/_rels/slideLayout53.xml.rels" ContentType="application/vnd.openxmlformats-package.relationships+xml"/>
  <Override PartName="/ppt/slideLayouts/_rels/slideLayout157.xml.rels" ContentType="application/vnd.openxmlformats-package.relationships+xml"/>
  <Override PartName="/ppt/slideLayouts/_rels/slideLayout191.xml.rels" ContentType="application/vnd.openxmlformats-package.relationships+xml"/>
  <Override PartName="/ppt/slideLayouts/_rels/slideLayout7.xml.rels" ContentType="application/vnd.openxmlformats-package.relationships+xml"/>
  <Override PartName="/ppt/slideLayouts/_rels/slideLayout150.xml.rels" ContentType="application/vnd.openxmlformats-package.relationships+xml"/>
  <Override PartName="/ppt/slideLayouts/_rels/slideLayout52.xml.rels" ContentType="application/vnd.openxmlformats-package.relationships+xml"/>
  <Override PartName="/ppt/slideLayouts/_rels/slideLayout156.xml.rels" ContentType="application/vnd.openxmlformats-package.relationships+xml"/>
  <Override PartName="/ppt/slideLayouts/_rels/slideLayout131.xml.rels" ContentType="application/vnd.openxmlformats-package.relationships+xml"/>
  <Override PartName="/ppt/slideLayouts/_rels/slideLayout91.xml.rels" ContentType="application/vnd.openxmlformats-package.relationships+xml"/>
  <Override PartName="/ppt/slideLayouts/_rels/slideLayout47.xml.rels" ContentType="application/vnd.openxmlformats-package.relationships+xml"/>
  <Override PartName="/ppt/slideLayouts/_rels/slideLayout155.xml.rels" ContentType="application/vnd.openxmlformats-package.relationships+xml"/>
  <Override PartName="/ppt/slideLayouts/_rels/slideLayout51.xml.rels" ContentType="application/vnd.openxmlformats-package.relationships+xml"/>
  <Override PartName="/ppt/slideLayouts/_rels/slideLayout50.xml.rels" ContentType="application/vnd.openxmlformats-package.relationships+xml"/>
  <Override PartName="/ppt/slideLayouts/_rels/slideLayout154.xml.rels" ContentType="application/vnd.openxmlformats-package.relationships+xml"/>
  <Override PartName="/ppt/slideLayouts/_rels/slideLayout133.xml.rels" ContentType="application/vnd.openxmlformats-package.relationships+xml"/>
  <Override PartName="/ppt/slideLayouts/_rels/slideLayout142.xml.rels" ContentType="application/vnd.openxmlformats-package.relationships+xml"/>
  <Override PartName="/ppt/slideLayouts/_rels/slideLayout90.xml.rels" ContentType="application/vnd.openxmlformats-package.relationships+xml"/>
  <Override PartName="/ppt/slideLayouts/_rels/slideLayout46.xml.rels" ContentType="application/vnd.openxmlformats-package.relationships+xml"/>
  <Override PartName="/ppt/slideLayouts/_rels/slideLayout132.xml.rels" ContentType="application/vnd.openxmlformats-package.relationships+xml"/>
  <Override PartName="/ppt/slideLayouts/_rels/slideLayout146.xml.rels" ContentType="application/vnd.openxmlformats-package.relationships+xml"/>
  <Override PartName="/ppt/slideLayouts/_rels/slideLayout42.xml.rels" ContentType="application/vnd.openxmlformats-package.relationships+xml"/>
  <Override PartName="/ppt/slideLayouts/_rels/slideLayout145.xml.rels" ContentType="application/vnd.openxmlformats-package.relationships+xml"/>
  <Override PartName="/ppt/slideLayouts/_rels/slideLayout41.xml.rels" ContentType="application/vnd.openxmlformats-package.relationships+xml"/>
  <Override PartName="/ppt/slideLayouts/_rels/slideLayout144.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_rels/slideLayout182.xml.rels" ContentType="application/vnd.openxmlformats-package.relationships+xml"/>
  <Override PartName="/ppt/slideLayouts/_rels/slideLayout138.xml.rels" ContentType="application/vnd.openxmlformats-package.relationships+xml"/>
  <Override PartName="/ppt/slideLayouts/_rels/slideLayout34.xml.rels" ContentType="application/vnd.openxmlformats-package.relationships+xml"/>
  <Override PartName="/ppt/slideLayouts/_rels/slideLayout135.xml.rels" ContentType="application/vnd.openxmlformats-package.relationships+xml"/>
  <Override PartName="/ppt/slideLayouts/_rels/slideLayout31.xml.rels" ContentType="application/vnd.openxmlformats-package.relationships+xml"/>
  <Override PartName="/ppt/slideLayouts/_rels/slideLayout188.xml.rels" ContentType="application/vnd.openxmlformats-package.relationships+xml"/>
  <Override PartName="/ppt/slideLayouts/_rels/slideLayout84.xml.rels" ContentType="application/vnd.openxmlformats-package.relationships+xml"/>
  <Override PartName="/ppt/slideLayouts/_rels/slideLayout30.xml.rels" ContentType="application/vnd.openxmlformats-package.relationships+xml"/>
  <Override PartName="/ppt/slideLayouts/_rels/slideLayout134.xml.rels" ContentType="application/vnd.openxmlformats-package.relationships+xml"/>
  <Override PartName="/ppt/slideLayouts/_rels/slideLayout162.xml.rels" ContentType="application/vnd.openxmlformats-package.relationships+xml"/>
  <Override PartName="/ppt/slideLayouts/_rels/slideLayout118.xml.rels" ContentType="application/vnd.openxmlformats-package.relationships+xml"/>
  <Override PartName="/ppt/slideLayouts/_rels/slideLayout66.xml.rels" ContentType="application/vnd.openxmlformats-package.relationships+xml"/>
  <Override PartName="/ppt/slideLayouts/_rels/slideLayout169.xml.rels" ContentType="application/vnd.openxmlformats-package.relationships+xml"/>
  <Override PartName="/ppt/slideLayouts/_rels/slideLayout65.xml.rels" ContentType="application/vnd.openxmlformats-package.relationships+xml"/>
  <Override PartName="/ppt/slideLayouts/slideLayout124.xml" ContentType="application/vnd.openxmlformats-officedocument.presentationml.slideLayout+xml"/>
  <Override PartName="/ppt/slideLayouts/slideLayout192.xml" ContentType="application/vnd.openxmlformats-officedocument.presentationml.slideLayout+xml"/>
  <Override PartName="/ppt/slideLayouts/slideLayout123.xml" ContentType="application/vnd.openxmlformats-officedocument.presentationml.slideLayout+xml"/>
  <Override PartName="/ppt/slideLayouts/slideLayout191.xml" ContentType="application/vnd.openxmlformats-officedocument.presentationml.slideLayout+xml"/>
  <Override PartName="/ppt/slideLayouts/slideLayout122.xml" ContentType="application/vnd.openxmlformats-officedocument.presentationml.slideLayout+xml"/>
  <Override PartName="/ppt/slideLayouts/slideLayout190.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4.xml" ContentType="application/vnd.openxmlformats-officedocument.presentationml.slideLayout+xml"/>
  <Override PartName="/ppt/slideLayouts/slideLayout182.xml" ContentType="application/vnd.openxmlformats-officedocument.presentationml.slideLayout+xml"/>
  <Override PartName="/ppt/slideLayouts/slideLayout113.xml" ContentType="application/vnd.openxmlformats-officedocument.presentationml.slideLayout+xml"/>
  <Override PartName="/ppt/slideLayouts/slideLayout181.xml" ContentType="application/vnd.openxmlformats-officedocument.presentationml.slideLayout+xml"/>
  <Override PartName="/ppt/slideLayouts/slideLayout112.xml" ContentType="application/vnd.openxmlformats-officedocument.presentationml.slideLayout+xml"/>
  <Override PartName="/ppt/slideLayouts/slideLayout180.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77.xml" ContentType="application/vnd.openxmlformats-officedocument.presentationml.slideLayout+xml"/>
  <Override PartName="/ppt/slideLayouts/slideLayout108.xml" ContentType="application/vnd.openxmlformats-officedocument.presentationml.slideLayout+xml"/>
  <Override PartName="/ppt/slideLayouts/slideLayout176.xml" ContentType="application/vnd.openxmlformats-officedocument.presentationml.slideLayout+xml"/>
  <Override PartName="/ppt/slideLayouts/slideLayout107.xml" ContentType="application/vnd.openxmlformats-officedocument.presentationml.slideLayout+xml"/>
  <Override PartName="/ppt/slideLayouts/slideLayout175.xml" ContentType="application/vnd.openxmlformats-officedocument.presentationml.slideLayout+xml"/>
  <Override PartName="/ppt/slideLayouts/slideLayout106.xml" ContentType="application/vnd.openxmlformats-officedocument.presentationml.slideLayout+xml"/>
  <Override PartName="/ppt/slideLayouts/slideLayout174.xml" ContentType="application/vnd.openxmlformats-officedocument.presentationml.slideLayout+xml"/>
  <Override PartName="/ppt/slideLayouts/slideLayout105.xml" ContentType="application/vnd.openxmlformats-officedocument.presentationml.slideLayout+xml"/>
  <Override PartName="/ppt/slideLayouts/slideLayout173.xml" ContentType="application/vnd.openxmlformats-officedocument.presentationml.slideLayout+xml"/>
  <Override PartName="/ppt/slideLayouts/slideLayout104.xml" ContentType="application/vnd.openxmlformats-officedocument.presentationml.slideLayout+xml"/>
  <Override PartName="/ppt/slideLayouts/slideLayout172.xml" ContentType="application/vnd.openxmlformats-officedocument.presentationml.slideLayout+xml"/>
  <Override PartName="/ppt/slideLayouts/slideLayout103.xml" ContentType="application/vnd.openxmlformats-officedocument.presentationml.slideLayout+xml"/>
  <Override PartName="/ppt/slideLayouts/slideLayout171.xml" ContentType="application/vnd.openxmlformats-officedocument.presentationml.slideLayout+xml"/>
  <Override PartName="/ppt/slideLayouts/slideLayout102.xml" ContentType="application/vnd.openxmlformats-officedocument.presentationml.slideLayout+xml"/>
  <Override PartName="/ppt/slideLayouts/slideLayout170.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5.xml" ContentType="application/vnd.openxmlformats-officedocument.presentationml.slideLayout+xml"/>
  <Override PartName="/ppt/slideLayouts/slideLayout98.xml" ContentType="application/vnd.openxmlformats-officedocument.presentationml.slideLayout+xml"/>
  <Override PartName="/ppt/slideLayouts/slideLayout4.xml" ContentType="application/vnd.openxmlformats-officedocument.presentationml.slideLayout+xml"/>
  <Override PartName="/ppt/slideLayouts/slideLayout97.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96.xml" ContentType="application/vnd.openxmlformats-officedocument.presentationml.slideLayout+xml"/>
  <Override PartName="/ppt/slideLayouts/slideLayout28.xml" ContentType="application/vnd.openxmlformats-officedocument.presentationml.slideLayout+xml"/>
  <Override PartName="/ppt/slideLayouts/slideLayout2.xml" ContentType="application/vnd.openxmlformats-officedocument.presentationml.slideLayout+xml"/>
  <Override PartName="/ppt/slideLayouts/slideLayout95.xml" ContentType="application/vnd.openxmlformats-officedocument.presentationml.slideLayout+xml"/>
  <Override PartName="/ppt/slideLayouts/slideLayout1.xml" ContentType="application/vnd.openxmlformats-officedocument.presentationml.slideLayout+xml"/>
  <Override PartName="/ppt/slideLayouts/slideLayout27.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19.xml" ContentType="application/vnd.openxmlformats-officedocument.presentationml.slideLayout+xml"/>
  <Override PartName="/ppt/slideLayouts/slideLayout86.xml" ContentType="application/vnd.openxmlformats-officedocument.presentationml.slideLayout+xml"/>
  <Override PartName="/ppt/slideLayouts/slideLayout18.xml" ContentType="application/vnd.openxmlformats-officedocument.presentationml.slideLayout+xml"/>
  <Override PartName="/ppt/slideLayouts/slideLayout85.xml" ContentType="application/vnd.openxmlformats-officedocument.presentationml.slideLayout+xml"/>
  <Override PartName="/ppt/slideLayouts/slideLayout17.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46.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30.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149.xml" ContentType="application/vnd.openxmlformats-officedocument.presentationml.slideLayout+xml"/>
  <Override PartName="/ppt/slideLayouts/slideLayout136.xml" ContentType="application/vnd.openxmlformats-officedocument.presentationml.slideLayout+xml"/>
  <Override PartName="/ppt/slideLayouts/slideLayout31.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137.xml" ContentType="application/vnd.openxmlformats-officedocument.presentationml.slideLayout+xml"/>
  <Override PartName="/ppt/slideLayouts/slideLayout32.xml" ContentType="application/vnd.openxmlformats-officedocument.presentationml.slideLayout+xml"/>
  <Override PartName="/ppt/slideLayouts/slideLayout138.xml" ContentType="application/vnd.openxmlformats-officedocument.presentationml.slideLayout+xml"/>
  <Override PartName="/ppt/slideLayouts/slideLayout33.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50.xml" ContentType="application/vnd.openxmlformats-officedocument.presentationml.slideLayout+xml"/>
  <Override PartName="/ppt/slideLayouts/slideLayout155.xml" ContentType="application/vnd.openxmlformats-officedocument.presentationml.slideLayout+xml"/>
  <Override PartName="/ppt/slideLayouts/slideLayout142.xml" ContentType="application/vnd.openxmlformats-officedocument.presentationml.slideLayout+xml"/>
  <Override PartName="/ppt/slideLayouts/slideLayout51.xml" ContentType="application/vnd.openxmlformats-officedocument.presentationml.slideLayout+xml"/>
  <Override PartName="/ppt/slideLayouts/slideLayout156.xml" ContentType="application/vnd.openxmlformats-officedocument.presentationml.slideLayout+xml"/>
  <Override PartName="/ppt/slideLayouts/slideLayout143.xml" ContentType="application/vnd.openxmlformats-officedocument.presentationml.slideLayout+xml"/>
  <Override PartName="/ppt/slideLayouts/slideLayout52.xml" ContentType="application/vnd.openxmlformats-officedocument.presentationml.slideLayout+xml"/>
  <Override PartName="/ppt/slideLayouts/slideLayout157.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Override PartName="/ppt/slideLayouts/slideLayout161.xml" ContentType="application/vnd.openxmlformats-officedocument.presentationml.slideLayout+xml"/>
  <Override PartName="/ppt/slideLayouts/slideLayout164.xml" ContentType="application/vnd.openxmlformats-officedocument.presentationml.slideLayout+xml"/>
  <Override PartName="/ppt/slideLayouts/slideLayout159.xml" ContentType="application/vnd.openxmlformats-officedocument.presentationml.slideLayout+xml"/>
  <Override PartName="/ppt/slideLayouts/slideLayout54.xml" ContentType="application/vnd.openxmlformats-officedocument.presentationml.slideLayout+xml"/>
  <Override PartName="/ppt/slideLayouts/slideLayout163.xml" ContentType="application/vnd.openxmlformats-officedocument.presentationml.slideLayout+xml"/>
  <Override PartName="/ppt/slideLayouts/slideLayout160.xml" ContentType="application/vnd.openxmlformats-officedocument.presentationml.slideLayout+xml"/>
  <Override PartName="/ppt/slideLayouts/slideLayout158.xml" ContentType="application/vnd.openxmlformats-officedocument.presentationml.slideLayout+xml"/>
  <Override PartName="/ppt/slideLayouts/slideLayout53.xml" ContentType="application/vnd.openxmlformats-officedocument.presentationml.slideLayout+xml"/>
  <Override PartName="/ppt/slideLayouts/slideLayout129.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66.xml" ContentType="application/vnd.openxmlformats-officedocument.presentationml.slideLayout+xml"/>
  <Override PartName="/ppt/slideLayouts/slideLayout139.xml" ContentType="application/vnd.openxmlformats-officedocument.presentationml.slideLayout+xml"/>
  <Override PartName="/ppt/slideLayouts/slideLayout34.xml" ContentType="application/vnd.openxmlformats-officedocument.presentationml.slideLayout+xml"/>
  <Override PartName="/ppt/slideLayouts/slideLayout178.xml" ContentType="application/vnd.openxmlformats-officedocument.presentationml.slideLayout+xml"/>
  <Override PartName="/ppt/slideLayouts/slideLayout128.xml" ContentType="application/vnd.openxmlformats-officedocument.presentationml.slideLayout+xml"/>
  <Override PartName="/ppt/slideLayouts/slideLayout167.xml" ContentType="application/vnd.openxmlformats-officedocument.presentationml.slideLayout+xml"/>
  <Override PartName="/ppt/slideLayouts/slideLayout179.xml" ContentType="application/vnd.openxmlformats-officedocument.presentationml.slideLayout+xml"/>
  <Override PartName="/ppt/slideLayouts/slideLayout150.xml" ContentType="application/vnd.openxmlformats-officedocument.presentationml.slideLayout+xml"/>
  <Override PartName="/ppt/slideLayouts/slideLayout56.xml" ContentType="application/vnd.openxmlformats-officedocument.presentationml.slideLayout+xml"/>
  <Override PartName="/ppt/slideLayouts/slideLayout148.xml" ContentType="application/vnd.openxmlformats-officedocument.presentationml.slideLayout+xml"/>
  <Override PartName="/ppt/slideLayouts/slideLayout43.xml" ContentType="application/vnd.openxmlformats-officedocument.presentationml.slideLayout+xml"/>
  <Override PartName="/ppt/slideLayouts/slideLayout165.xml" ContentType="application/vnd.openxmlformats-officedocument.presentationml.slideLayout+xml"/>
  <Override PartName="/ppt/slideLayouts/slideLayout189.xml" ContentType="application/vnd.openxmlformats-officedocument.presentationml.slideLayout+xml"/>
  <Override PartName="/ppt/slideLayouts/slideLayout23.xml" ContentType="application/vnd.openxmlformats-officedocument.presentationml.slideLayout+xml"/>
  <Override PartName="/ppt/slideLayouts/slideLayout91.xml" ContentType="application/vnd.openxmlformats-officedocument.presentationml.slideLayout+xml"/>
  <Override PartName="/ppt/slideLayouts/slideLayout151.xml" ContentType="application/vnd.openxmlformats-officedocument.presentationml.slideLayout+xml"/>
  <Override PartName="/ppt/slideLayouts/slideLayout188.xml" ContentType="application/vnd.openxmlformats-officedocument.presentationml.slideLayout+xml"/>
  <Override PartName="/ppt/slideLayouts/slideLayout154.xml" ContentType="application/vnd.openxmlformats-officedocument.presentationml.slideLayout+xml"/>
  <Override PartName="/ppt/slideLayouts/slideLayout153.xml" ContentType="application/vnd.openxmlformats-officedocument.presentationml.slideLayout+xml"/>
  <Override PartName="/ppt/slideLayouts/slideLayout152.xml" ContentType="application/vnd.openxmlformats-officedocument.presentationml.slideLayout+xml"/>
  <Override PartName="/ppt/slideLayouts/slideLayout55.xml" ContentType="application/vnd.openxmlformats-officedocument.presentationml.slideLayout+xml"/>
  <Override PartName="/ppt/slideLayouts/slideLayout147.xml" ContentType="application/vnd.openxmlformats-officedocument.presentationml.slideLayout+xml"/>
  <Override PartName="/ppt/slideLayouts/slideLayout42.xml" ContentType="application/vnd.openxmlformats-officedocument.presentationml.slideLayout+xml"/>
  <Override PartName="/ppt/slideLayouts/slideLayout146.xml" ContentType="application/vnd.openxmlformats-officedocument.presentationml.slideLayout+xml"/>
  <Override PartName="/ppt/slideLayouts/slideLayout41.xml" ContentType="application/vnd.openxmlformats-officedocument.presentationml.slideLayout+xml"/>
  <Override PartName="/ppt/slideLayouts/slideLayout145.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186.xml" ContentType="application/vnd.openxmlformats-officedocument.presentationml.slideLayout+xml"/>
  <Override PartName="/ppt/slideLayouts/slideLayout118.xml" ContentType="application/vnd.openxmlformats-officedocument.presentationml.slideLayout+xml"/>
  <Override PartName="/ppt/slideLayouts/slideLayout81.xml" ContentType="application/vnd.openxmlformats-officedocument.presentationml.slideLayout+xml"/>
  <Override PartName="/ppt/slideLayouts/slideLayout13.xml" ContentType="application/vnd.openxmlformats-officedocument.presentationml.slideLayout+xml"/>
  <Override PartName="/ppt/slideLayouts/slideLayout49.xml" ContentType="application/vnd.openxmlformats-officedocument.presentationml.slideLayout+xml"/>
  <Override PartName="/ppt/slideLayouts/slideLayout90.xml" ContentType="application/vnd.openxmlformats-officedocument.presentationml.slideLayout+xml"/>
  <Override PartName="/ppt/slideLayouts/slideLayout22.xml" ContentType="application/vnd.openxmlformats-officedocument.presentationml.slideLayout+xml"/>
  <Override PartName="/ppt/slideLayouts/slideLayout127.xml" ContentType="application/vnd.openxmlformats-officedocument.presentationml.slideLayout+xml"/>
  <Override PartName="/ppt/slideLayouts/slideLayout185.xml" ContentType="application/vnd.openxmlformats-officedocument.presentationml.slideLayout+xml"/>
  <Override PartName="/ppt/slideLayouts/slideLayout117.xml" ContentType="application/vnd.openxmlformats-officedocument.presentationml.slideLayout+xml"/>
  <Override PartName="/ppt/slideLayouts/slideLayout80.xml" ContentType="application/vnd.openxmlformats-officedocument.presentationml.slideLayout+xml"/>
  <Override PartName="/ppt/slideLayouts/slideLayout12.xml" ContentType="application/vnd.openxmlformats-officedocument.presentationml.slideLayout+xml"/>
  <Override PartName="/ppt/slideLayouts/slideLayout48.xml" ContentType="application/vnd.openxmlformats-officedocument.presentationml.slideLayout+xml"/>
  <Override PartName="/ppt/slideLayouts/slideLayout11.xml" ContentType="application/vnd.openxmlformats-officedocument.presentationml.slideLayout+xml"/>
  <Override PartName="/ppt/slideLayouts/slideLayout116.xml" ContentType="application/vnd.openxmlformats-officedocument.presentationml.slideLayout+xml"/>
  <Override PartName="/ppt/slideLayouts/slideLayout184.xml" ContentType="application/vnd.openxmlformats-officedocument.presentationml.slideLayout+xml"/>
  <Override PartName="/ppt/slideLayouts/slideLayout21.xml" ContentType="application/vnd.openxmlformats-officedocument.presentationml.slideLayout+xml"/>
  <Override PartName="/ppt/slideLayouts/slideLayout126.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5.xml" ContentType="application/vnd.openxmlformats-officedocument.presentationml.slideLayout+xml"/>
  <Override PartName="/ppt/slideLayouts/slideLayout183.xml" ContentType="application/vnd.openxmlformats-officedocument.presentationml.slideLayout+xml"/>
  <Override PartName="/ppt/slideLayouts/slideLayout20.xml" ContentType="application/vnd.openxmlformats-officedocument.presentationml.slideLayout+xml"/>
  <Override PartName="/ppt/slideLayouts/slideLayout125.xml" ContentType="application/vnd.openxmlformats-officedocument.presentationml.slideLayout+xml"/>
  <Override PartName="/ppt/slideLayouts/slideLayout24.xml" ContentType="application/vnd.openxmlformats-officedocument.presentationml.slideLayout+xml"/>
  <Override PartName="/ppt/slideLayouts/slideLayout92.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187.xml" ContentType="application/vnd.openxmlformats-officedocument.presentationml.slideLayout+xml"/>
  <Override PartName="/ppt/slideLayouts/slideLayout119.xml" ContentType="application/vnd.openxmlformats-officedocument.presentationml.slideLayout+xml"/>
  <Override PartName="/ppt/slideLayouts/slideLayout15.xml" ContentType="application/vnd.openxmlformats-officedocument.presentationml.slideLayout+xml"/>
  <Override PartName="/ppt/slideLayouts/slideLayout83.xml" ContentType="application/vnd.openxmlformats-officedocument.presentationml.slideLayout+xml"/>
  <Override PartName="/ppt/slideLayouts/slideLayout16.xml" ContentType="application/vnd.openxmlformats-officedocument.presentationml.slideLayout+xml"/>
  <Override PartName="/ppt/slideLayouts/slideLayout84.xml" ContentType="application/vnd.openxmlformats-officedocument.presentationml.slideLayout+xml"/>
  <Override PartName="/ppt/slideLayouts/slideLayout25.xml" ContentType="application/vnd.openxmlformats-officedocument.presentationml.slideLayout+xml"/>
  <Override PartName="/ppt/slideLayouts/slideLayout93.xml" ContentType="application/vnd.openxmlformats-officedocument.presentationml.slideLayout+xml"/>
  <Override PartName="/ppt/slideLayouts/slideLayout26.xml" ContentType="application/vnd.openxmlformats-officedocument.presentationml.slideLayout+xml"/>
  <Override PartName="/ppt/slideLayouts/slideLayout9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media/image56.png" ContentType="image/png"/>
  <Override PartName="/ppt/media/image13.wmf" ContentType="image/x-wmf"/>
  <Override PartName="/ppt/media/image55.png" ContentType="image/png"/>
  <Override PartName="/ppt/media/image54.png" ContentType="image/png"/>
  <Override PartName="/ppt/media/image53.png" ContentType="image/png"/>
  <Override PartName="/ppt/media/image51.png" ContentType="image/png"/>
  <Override PartName="/ppt/media/image50.png" ContentType="image/png"/>
  <Override PartName="/ppt/media/image46.png" ContentType="image/png"/>
  <Override PartName="/ppt/media/image45.png" ContentType="image/png"/>
  <Override PartName="/ppt/media/image44.png" ContentType="image/png"/>
  <Override PartName="/ppt/media/image43.png" ContentType="image/png"/>
  <Override PartName="/ppt/media/image42.png" ContentType="image/png"/>
  <Override PartName="/ppt/media/image41.png" ContentType="image/png"/>
  <Override PartName="/ppt/media/image40.png" ContentType="image/png"/>
  <Override PartName="/ppt/media/image30.png" ContentType="image/png"/>
  <Override PartName="/ppt/media/image52.png" ContentType="image/png"/>
  <Override PartName="/ppt/media/image35.png" ContentType="image/png"/>
  <Override PartName="/ppt/media/image5.png" ContentType="image/png"/>
  <Override PartName="/ppt/media/image17.png" ContentType="image/png"/>
  <Override PartName="/ppt/media/image82.png" ContentType="image/png"/>
  <Override PartName="/ppt/media/image39.png" ContentType="image/png"/>
  <Override PartName="/ppt/media/image9.png" ContentType="image/png"/>
  <Override PartName="/ppt/media/image86.png" ContentType="image/png"/>
  <Override PartName="/ppt/media/image38.png" ContentType="image/png"/>
  <Override PartName="/ppt/media/image8.png" ContentType="image/png"/>
  <Override PartName="/ppt/media/image85.png" ContentType="image/png"/>
  <Override PartName="/ppt/media/image49.png" ContentType="image/png"/>
  <Override PartName="/ppt/media/image100.png" ContentType="image/png"/>
  <Override PartName="/ppt/media/image12.png" ContentType="image/png"/>
  <Override PartName="/ppt/media/image109.png" ContentType="image/png"/>
  <Override PartName="/ppt/media/image37.png" ContentType="image/png"/>
  <Override PartName="/ppt/media/image7.png" ContentType="image/png"/>
  <Override PartName="/ppt/media/image19.png" ContentType="image/png"/>
  <Override PartName="/ppt/media/image84.png" ContentType="image/png"/>
  <Override PartName="/ppt/media/image48.png" ContentType="image/png"/>
  <Override PartName="/ppt/media/image11.png" ContentType="image/png"/>
  <Override PartName="/ppt/media/image108.png" ContentType="image/png"/>
  <Override PartName="/ppt/media/image36.png" ContentType="image/png"/>
  <Override PartName="/ppt/media/image6.png" ContentType="image/png"/>
  <Override PartName="/ppt/media/image18.png" ContentType="image/png"/>
  <Override PartName="/ppt/media/image83.png" ContentType="image/png"/>
  <Override PartName="/ppt/media/image29.png" ContentType="image/png"/>
  <Override PartName="/ppt/media/image94.png" ContentType="image/png"/>
  <Override PartName="/ppt/media/image47.png" ContentType="image/png"/>
  <Override PartName="/ppt/media/image10.png" ContentType="image/png"/>
  <Override PartName="/ppt/media/image107.png" ContentType="image/png"/>
  <Override PartName="/ppt/media/image34.png" ContentType="image/png"/>
  <Override PartName="/ppt/media/image4.png" ContentType="image/png"/>
  <Override PartName="/ppt/media/image16.png" ContentType="image/png"/>
  <Override PartName="/ppt/media/image81.png" ContentType="image/png"/>
  <Override PartName="/ppt/media/image27.png" ContentType="image/png"/>
  <Override PartName="/ppt/media/image92.png" ContentType="image/png"/>
  <Override PartName="/ppt/media/image33.png" ContentType="image/png"/>
  <Override PartName="/ppt/media/image3.png" ContentType="image/png"/>
  <Override PartName="/ppt/media/image15.png" ContentType="image/png"/>
  <Override PartName="/ppt/media/image80.png" ContentType="image/png"/>
  <Override PartName="/ppt/media/image26.png" ContentType="image/png"/>
  <Override PartName="/ppt/media/image91.png" ContentType="image/png"/>
  <Override PartName="/ppt/media/image32.png" ContentType="image/png"/>
  <Override PartName="/ppt/media/image2.png" ContentType="image/png"/>
  <Override PartName="/ppt/media/image14.png" ContentType="image/png"/>
  <Override PartName="/ppt/media/image25.png" ContentType="image/png"/>
  <Override PartName="/ppt/media/image90.png" ContentType="image/png"/>
  <Override PartName="/ppt/media/image31.png" ContentType="image/png"/>
  <Override PartName="/ppt/media/image1.png" ContentType="image/png"/>
  <Override PartName="/ppt/media/image57.png" ContentType="image/png"/>
  <Override PartName="/ppt/media/image20.png" ContentType="image/png"/>
  <Override PartName="/ppt/media/image74.png" ContentType="image/png"/>
  <Override PartName="/ppt/media/image75.png" ContentType="image/png"/>
  <Override PartName="/ppt/media/image76.png" ContentType="image/png"/>
  <Override PartName="/ppt/media/image77.png" ContentType="image/png"/>
  <Override PartName="/ppt/media/image78.png" ContentType="image/png"/>
  <Override PartName="/ppt/media/image87.png" ContentType="image/png"/>
  <Override PartName="/ppt/media/image88.png" ContentType="image/png"/>
  <Override PartName="/ppt/media/image93.png" ContentType="image/png"/>
  <Override PartName="/ppt/media/image95.png" ContentType="image/png"/>
  <Override PartName="/ppt/media/image102.png" ContentType="image/png"/>
  <Override PartName="/ppt/media/image96.png" ContentType="image/png"/>
  <Override PartName="/ppt/media/image103.png" ContentType="image/png"/>
  <Override PartName="/ppt/media/image97.png" ContentType="image/png"/>
  <Override PartName="/ppt/media/image104.png" ContentType="image/png"/>
  <Override PartName="/ppt/media/image98.png" ContentType="image/png"/>
  <Override PartName="/ppt/media/image105.png" ContentType="image/png"/>
  <Override PartName="/ppt/media/image99.png" ContentType="image/png"/>
  <Override PartName="/ppt/media/image106.png" ContentType="image/png"/>
  <Override PartName="/ppt/media/image79.png" ContentType="image/png"/>
  <Override PartName="/ppt/media/image101.png" ContentType="image/png"/>
  <Override PartName="/ppt/media/image126.png" ContentType="image/png"/>
  <Override PartName="/ppt/media/image113.wmf" ContentType="image/x-wmf"/>
  <Override PartName="/ppt/media/image66.png" ContentType="image/png"/>
  <Override PartName="/ppt/media/image125.png" ContentType="image/png"/>
  <Override PartName="/ppt/media/image124.png" ContentType="image/png"/>
  <Override PartName="/ppt/media/image112.png" ContentType="image/png"/>
  <Override PartName="/ppt/media/image123.png" ContentType="image/png"/>
  <Override PartName="/ppt/media/image89.png" ContentType="image/png"/>
  <Override PartName="/ppt/media/image111.png" ContentType="image/png"/>
  <Override PartName="/ppt/media/image122.png" ContentType="image/png"/>
  <Override PartName="/ppt/media/image73.png" ContentType="image/png"/>
  <Override PartName="/ppt/media/image72.png" ContentType="image/png"/>
  <Override PartName="/ppt/media/image71.png" ContentType="image/png"/>
  <Override PartName="/ppt/media/image70.png" ContentType="image/png"/>
  <Override PartName="/ppt/media/image120.png" ContentType="image/png"/>
  <Override PartName="/ppt/media/image69.png" ContentType="image/png"/>
  <Override PartName="/ppt/media/image62.png" ContentType="image/png"/>
  <Override PartName="/ppt/media/image116.wmf" ContentType="image/x-wmf"/>
  <Override PartName="/ppt/media/image68.png" ContentType="image/png"/>
  <Override PartName="/ppt/media/image61.png" ContentType="image/png"/>
  <Override PartName="/ppt/media/image115.wmf" ContentType="image/x-wmf"/>
  <Override PartName="/ppt/media/image65.png" ContentType="image/png"/>
  <Override PartName="/ppt/media/image118.wmf" ContentType="image/x-wmf"/>
  <Override PartName="/ppt/media/image64.png" ContentType="image/png"/>
  <Override PartName="/ppt/media/image117.wmf" ContentType="image/x-wmf"/>
  <Override PartName="/ppt/media/image63.png" ContentType="image/png"/>
  <Override PartName="/ppt/media/image60.png" ContentType="image/png"/>
  <Override PartName="/ppt/media/image114.wmf" ContentType="image/x-wmf"/>
  <Override PartName="/ppt/media/image24.wmf" ContentType="image/x-wmf"/>
  <Override PartName="/ppt/media/image67.png" ContentType="image/png"/>
  <Override PartName="/ppt/media/image23.png" ContentType="image/png"/>
  <Override PartName="/ppt/media/image119.png" ContentType="image/png"/>
  <Override PartName="/ppt/media/image22.png" ContentType="image/png"/>
  <Override PartName="/ppt/media/image59.png" ContentType="image/png"/>
  <Override PartName="/ppt/media/image110.png" ContentType="image/png"/>
  <Override PartName="/ppt/media/image21.png" ContentType="image/png"/>
  <Override PartName="/ppt/media/image58.png" ContentType="image/png"/>
  <Override PartName="/ppt/media/image28.jpeg" ContentType="image/jpeg"/>
  <Override PartName="/ppt/media/image121.png" ContentType="image/png"/>
  <Override PartName="/ppt/embeddings/oleObject1.bin" ContentType="application/vnd.openxmlformats-officedocument.oleObject"/>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6.xml" ContentType="application/vnd.openxmlformats-officedocument.presentationml.slide+xml"/>
  <Override PartName="/ppt/slides/slide55.xml" ContentType="application/vnd.openxmlformats-officedocument.presentationml.slide+xml"/>
  <Override PartName="/ppt/slides/slide47.xml" ContentType="application/vnd.openxmlformats-officedocument.presentationml.slide+xml"/>
  <Override PartName="/ppt/slides/slide42.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6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5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58.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49.xml" ContentType="application/vnd.openxmlformats-officedocument.presentationml.slide+xml"/>
  <Override PartName="/ppt/slides/_rels/slide53.xml.rels" ContentType="application/vnd.openxmlformats-package.relationships+xml"/>
  <Override PartName="/ppt/slides/_rels/slide46.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36.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12.xml.rels" ContentType="application/vnd.openxmlformats-package.relationships+xml"/>
  <Override PartName="/ppt/slides/_rels/slide48.xml.rels" ContentType="application/vnd.openxmlformats-package.relationships+xml"/>
  <Override PartName="/ppt/slides/_rels/slide55.xml.rels" ContentType="application/vnd.openxmlformats-package.relationships+xml"/>
  <Override PartName="/ppt/slides/_rels/slide40.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50.xml.rels" ContentType="application/vnd.openxmlformats-package.relationships+xml"/>
  <Override PartName="/ppt/slides/_rels/slide34.xml.rels" ContentType="application/vnd.openxmlformats-package.relationships+xml"/>
  <Override PartName="/ppt/slides/_rels/slide49.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47.xml.rels" ContentType="application/vnd.openxmlformats-package.relationships+xml"/>
  <Override PartName="/ppt/slides/_rels/slide54.xml.rels" ContentType="application/vnd.openxmlformats-package.relationships+xml"/>
  <Override PartName="/ppt/slides/_rels/slide4.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52.xml.rels" ContentType="application/vnd.openxmlformats-package.relationships+xml"/>
  <Override PartName="/ppt/slides/_rels/slide14.xml.rels" ContentType="application/vnd.openxmlformats-package.relationships+xml"/>
  <Override PartName="/ppt/slides/_rels/slide33.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8.xml.rels" ContentType="application/vnd.openxmlformats-package.relationships+xml"/>
  <Override PartName="/ppt/slides/_rels/slide45.xml.rels" ContentType="application/vnd.openxmlformats-package.relationships+xml"/>
  <Override PartName="/ppt/slides/_rels/slide28.xml.rels" ContentType="application/vnd.openxmlformats-package.relationships+xml"/>
  <Override PartName="/ppt/slides/_rels/slide18.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37.xml.rels" ContentType="application/vnd.openxmlformats-package.relationships+xml"/>
  <Override PartName="/ppt/slides/_rels/slide25.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32.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10.xml.rels" ContentType="application/vnd.openxmlformats-package.relationships+xml"/>
  <Override PartName="/ppt/slides/_rels/slide59.xml.rels" ContentType="application/vnd.openxmlformats-package.relationships+xml"/>
  <Override PartName="/ppt/slides/_rels/slide23.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58.xml.rels" ContentType="application/vnd.openxmlformats-package.relationships+xml"/>
  <Override PartName="/ppt/slides/slide6.xml" ContentType="application/vnd.openxmlformats-officedocument.presentationml.slide+xml"/>
  <Override PartName="/ppt/slides/slide1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comments/comment54.xml" ContentType="application/vnd.openxmlformats-officedocument.presentationml.comments+xml"/>
  <Override PartName="/ppt/commentAuthors.xml" ContentType="application/vnd.openxmlformats-officedocument.presentationml.commentAuthor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Lst>
  <p:notesMasterIdLst>
    <p:notesMasterId r:id="rId18"/>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Lst>
  <p:sldSz cx="9144000" cy="6858000"/>
  <p:notesSz cx="7559675" cy="10691812"/>
</p:presentation>
</file>

<file path=ppt/commentAuthors.xml><?xml version="1.0" encoding="utf-8"?>
<p:cmAuthorLst xmlns:p="http://schemas.openxmlformats.org/presentationml/2006/main">
  <p:cmAuthor id="0" name="Toni Gabaldón" initials="TG" lastIdx="1" clrIdx="0"/>
</p:cmAuthorLst>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notesMaster" Target="notesMasters/notesMaster1.xml"/><Relationship Id="rId19" Type="http://schemas.openxmlformats.org/officeDocument/2006/relationships/slide" Target="slides/slide1.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80" Type="http://schemas.openxmlformats.org/officeDocument/2006/relationships/commentAuthors" Target="commentAuthors.xml"/>
</Relationships>
</file>

<file path=ppt/comments/comment54.xml><?xml version="1.0" encoding="utf-8"?>
<p:cmLst xmlns:p="http://schemas.openxmlformats.org/presentationml/2006/main">
  <p:cm authorId="0" dt="2022-03-03T12:32:19.000000000" idx="1">
    <p:pos x="0" y="0"/>
    <p:text/>
  </p:cm>
</p:cmLst>
</file>

<file path=ppt/notesMasters/_rels/notesMaster1.xml.rels><?xml version="1.0" encoding="UTF-8"?>
<Relationships xmlns="http://schemas.openxmlformats.org/package/2006/relationships"><Relationship Id="rId1" Type="http://schemas.openxmlformats.org/officeDocument/2006/relationships/theme" Target="../theme/theme1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0"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s-ES" sz="4400" spc="-1" strike="noStrike">
                <a:latin typeface="Arial"/>
              </a:rPr>
              <a:t>Click to move the slide</a:t>
            </a:r>
            <a:endParaRPr b="0" lang="es-ES" sz="4400" spc="-1" strike="noStrike">
              <a:latin typeface="Arial"/>
            </a:endParaRPr>
          </a:p>
        </p:txBody>
      </p:sp>
      <p:sp>
        <p:nvSpPr>
          <p:cNvPr id="621" name="PlaceHolder 2"/>
          <p:cNvSpPr>
            <a:spLocks noGrp="1"/>
          </p:cNvSpPr>
          <p:nvPr>
            <p:ph type="body"/>
          </p:nvPr>
        </p:nvSpPr>
        <p:spPr>
          <a:xfrm>
            <a:off x="756000" y="5078520"/>
            <a:ext cx="6047640" cy="4811040"/>
          </a:xfrm>
          <a:prstGeom prst="rect">
            <a:avLst/>
          </a:prstGeom>
        </p:spPr>
        <p:txBody>
          <a:bodyPr lIns="0" rIns="0" tIns="0" bIns="0">
            <a:noAutofit/>
          </a:bodyPr>
          <a:p>
            <a:r>
              <a:rPr b="0" lang="es-ES" sz="2000" spc="-1" strike="noStrike">
                <a:latin typeface="Arial"/>
              </a:rPr>
              <a:t>Click to edit the notes format</a:t>
            </a:r>
            <a:endParaRPr b="0" lang="es-ES" sz="2000" spc="-1" strike="noStrike">
              <a:latin typeface="Arial"/>
            </a:endParaRPr>
          </a:p>
        </p:txBody>
      </p:sp>
      <p:sp>
        <p:nvSpPr>
          <p:cNvPr id="622" name="PlaceHolder 3"/>
          <p:cNvSpPr>
            <a:spLocks noGrp="1"/>
          </p:cNvSpPr>
          <p:nvPr>
            <p:ph type="hdr"/>
          </p:nvPr>
        </p:nvSpPr>
        <p:spPr>
          <a:xfrm>
            <a:off x="0" y="0"/>
            <a:ext cx="3280680" cy="534240"/>
          </a:xfrm>
          <a:prstGeom prst="rect">
            <a:avLst/>
          </a:prstGeom>
        </p:spPr>
        <p:txBody>
          <a:bodyPr lIns="0" rIns="0" tIns="0" bIns="0">
            <a:noAutofit/>
          </a:bodyPr>
          <a:p>
            <a:r>
              <a:rPr b="0" lang="es-ES" sz="1400" spc="-1" strike="noStrike">
                <a:latin typeface="Times New Roman"/>
              </a:rPr>
              <a:t>&lt;header&gt;</a:t>
            </a:r>
            <a:endParaRPr b="0" lang="es-ES" sz="1400" spc="-1" strike="noStrike">
              <a:latin typeface="Times New Roman"/>
            </a:endParaRPr>
          </a:p>
        </p:txBody>
      </p:sp>
      <p:sp>
        <p:nvSpPr>
          <p:cNvPr id="623" name="PlaceHolder 4"/>
          <p:cNvSpPr>
            <a:spLocks noGrp="1"/>
          </p:cNvSpPr>
          <p:nvPr>
            <p:ph type="dt"/>
          </p:nvPr>
        </p:nvSpPr>
        <p:spPr>
          <a:xfrm>
            <a:off x="4278960" y="0"/>
            <a:ext cx="3280680" cy="534240"/>
          </a:xfrm>
          <a:prstGeom prst="rect">
            <a:avLst/>
          </a:prstGeom>
        </p:spPr>
        <p:txBody>
          <a:bodyPr lIns="0" rIns="0" tIns="0" bIns="0">
            <a:noAutofit/>
          </a:bodyPr>
          <a:p>
            <a:pPr algn="r"/>
            <a:r>
              <a:rPr b="0" lang="es-ES" sz="1400" spc="-1" strike="noStrike">
                <a:latin typeface="Times New Roman"/>
              </a:rPr>
              <a:t>&lt;date/time&gt;</a:t>
            </a:r>
            <a:endParaRPr b="0" lang="es-ES" sz="1400" spc="-1" strike="noStrike">
              <a:latin typeface="Times New Roman"/>
            </a:endParaRPr>
          </a:p>
        </p:txBody>
      </p:sp>
      <p:sp>
        <p:nvSpPr>
          <p:cNvPr id="624" name="PlaceHolder 5"/>
          <p:cNvSpPr>
            <a:spLocks noGrp="1"/>
          </p:cNvSpPr>
          <p:nvPr>
            <p:ph type="ftr"/>
          </p:nvPr>
        </p:nvSpPr>
        <p:spPr>
          <a:xfrm>
            <a:off x="0" y="10157400"/>
            <a:ext cx="3280680" cy="534240"/>
          </a:xfrm>
          <a:prstGeom prst="rect">
            <a:avLst/>
          </a:prstGeom>
        </p:spPr>
        <p:txBody>
          <a:bodyPr lIns="0" rIns="0" tIns="0" bIns="0" anchor="b">
            <a:noAutofit/>
          </a:bodyPr>
          <a:p>
            <a:r>
              <a:rPr b="0" lang="es-ES" sz="1400" spc="-1" strike="noStrike">
                <a:latin typeface="Times New Roman"/>
              </a:rPr>
              <a:t>&lt;footer&gt;</a:t>
            </a:r>
            <a:endParaRPr b="0" lang="es-ES" sz="1400" spc="-1" strike="noStrike">
              <a:latin typeface="Times New Roman"/>
            </a:endParaRPr>
          </a:p>
        </p:txBody>
      </p:sp>
      <p:sp>
        <p:nvSpPr>
          <p:cNvPr id="625"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230F743E-55EB-457C-A6C9-FE3BA1AEAC70}" type="slidenum">
              <a:rPr b="0" lang="es-ES" sz="1400" spc="-1" strike="noStrike">
                <a:latin typeface="Times New Roman"/>
              </a:rPr>
              <a:t>&lt;number&gt;</a:t>
            </a:fld>
            <a:endParaRPr b="0" lang="es-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image" Target="../media/image126.png"/><Relationship Id="rId2" Type="http://schemas.openxmlformats.org/officeDocument/2006/relationships/slide" Target="../slides/slide44.xml"/><Relationship Id="rId3"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7" name=""/>
          <p:cNvSpPr/>
          <p:nvPr/>
        </p:nvSpPr>
        <p:spPr>
          <a:xfrm>
            <a:off x="1108080" y="811080"/>
            <a:ext cx="5330520" cy="400212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cap="sq" w="9360">
            <a:solidFill>
              <a:srgbClr val="000000"/>
            </a:solidFill>
            <a:miter/>
          </a:ln>
        </p:spPr>
        <p:style>
          <a:lnRef idx="0"/>
          <a:fillRef idx="0"/>
          <a:effectRef idx="0"/>
          <a:fontRef idx="minor"/>
        </p:style>
      </p:sp>
      <p:sp>
        <p:nvSpPr>
          <p:cNvPr id="978" name=""/>
          <p:cNvSpPr/>
          <p:nvPr/>
        </p:nvSpPr>
        <p:spPr>
          <a:xfrm>
            <a:off x="757080" y="5078520"/>
            <a:ext cx="6014880" cy="4776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3" name="PlaceHolder 1"/>
          <p:cNvSpPr>
            <a:spLocks noGrp="1"/>
          </p:cNvSpPr>
          <p:nvPr>
            <p:ph type="sldImg"/>
          </p:nvPr>
        </p:nvSpPr>
        <p:spPr>
          <a:xfrm>
            <a:off x="1333800" y="811440"/>
            <a:ext cx="4881240" cy="3998160"/>
          </a:xfrm>
          <a:prstGeom prst="rect">
            <a:avLst/>
          </a:prstGeom>
        </p:spPr>
      </p:sp>
      <p:sp>
        <p:nvSpPr>
          <p:cNvPr id="984" name=""/>
          <p:cNvSpPr/>
          <p:nvPr/>
        </p:nvSpPr>
        <p:spPr>
          <a:xfrm>
            <a:off x="756720" y="5077440"/>
            <a:ext cx="6005160" cy="4764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5" name="PlaceHolder 1"/>
          <p:cNvSpPr>
            <a:spLocks noGrp="1"/>
          </p:cNvSpPr>
          <p:nvPr>
            <p:ph type="sldImg"/>
          </p:nvPr>
        </p:nvSpPr>
        <p:spPr>
          <a:xfrm>
            <a:off x="1333800" y="811440"/>
            <a:ext cx="4881240" cy="3998160"/>
          </a:xfrm>
          <a:prstGeom prst="rect">
            <a:avLst/>
          </a:prstGeom>
        </p:spPr>
      </p:sp>
      <p:sp>
        <p:nvSpPr>
          <p:cNvPr id="986" name=""/>
          <p:cNvSpPr/>
          <p:nvPr/>
        </p:nvSpPr>
        <p:spPr>
          <a:xfrm>
            <a:off x="756720" y="5077440"/>
            <a:ext cx="6005160" cy="4764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7" name="PlaceHolder 1"/>
          <p:cNvSpPr>
            <a:spLocks noGrp="1"/>
          </p:cNvSpPr>
          <p:nvPr>
            <p:ph type="sldImg"/>
          </p:nvPr>
        </p:nvSpPr>
        <p:spPr>
          <a:xfrm>
            <a:off x="1333800" y="811440"/>
            <a:ext cx="4875120" cy="3991320"/>
          </a:xfrm>
          <a:prstGeom prst="rect">
            <a:avLst/>
          </a:prstGeom>
        </p:spPr>
      </p:sp>
      <p:sp>
        <p:nvSpPr>
          <p:cNvPr id="988" name=""/>
          <p:cNvSpPr/>
          <p:nvPr/>
        </p:nvSpPr>
        <p:spPr>
          <a:xfrm>
            <a:off x="756720" y="5077440"/>
            <a:ext cx="6005160" cy="4764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9" name="PlaceHolder 1"/>
          <p:cNvSpPr>
            <a:spLocks noGrp="1"/>
          </p:cNvSpPr>
          <p:nvPr>
            <p:ph type="sldImg"/>
          </p:nvPr>
        </p:nvSpPr>
        <p:spPr>
          <a:xfrm>
            <a:off x="1259640" y="801360"/>
            <a:ext cx="5038920" cy="4008240"/>
          </a:xfrm>
          <a:prstGeom prst="rect">
            <a:avLst/>
          </a:prstGeom>
        </p:spPr>
      </p:sp>
      <p:sp>
        <p:nvSpPr>
          <p:cNvPr id="990" name=""/>
          <p:cNvSpPr/>
          <p:nvPr/>
        </p:nvSpPr>
        <p:spPr>
          <a:xfrm>
            <a:off x="756720" y="5077440"/>
            <a:ext cx="6029640" cy="480132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cap="sq" w="9360">
            <a:solidFill>
              <a:srgbClr val="000000"/>
            </a:solidFill>
            <a:miter/>
          </a:ln>
        </p:spPr>
        <p:style>
          <a:lnRef idx="0"/>
          <a:fillRef idx="0"/>
          <a:effectRef idx="0"/>
          <a:fontRef idx="minor"/>
        </p:style>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1" name="PlaceHolder 1"/>
          <p:cNvSpPr>
            <a:spLocks noGrp="1"/>
          </p:cNvSpPr>
          <p:nvPr>
            <p:ph type="sldImg"/>
          </p:nvPr>
        </p:nvSpPr>
        <p:spPr>
          <a:xfrm>
            <a:off x="1333800" y="811440"/>
            <a:ext cx="4873320" cy="3989880"/>
          </a:xfrm>
          <a:prstGeom prst="rect">
            <a:avLst/>
          </a:prstGeom>
        </p:spPr>
      </p:sp>
      <p:sp>
        <p:nvSpPr>
          <p:cNvPr id="992" name=""/>
          <p:cNvSpPr/>
          <p:nvPr/>
        </p:nvSpPr>
        <p:spPr>
          <a:xfrm>
            <a:off x="756720" y="5077440"/>
            <a:ext cx="6005160" cy="4764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3" name="PlaceHolder 1"/>
          <p:cNvSpPr>
            <a:spLocks noGrp="1"/>
          </p:cNvSpPr>
          <p:nvPr>
            <p:ph type="sldImg"/>
          </p:nvPr>
        </p:nvSpPr>
        <p:spPr>
          <a:xfrm>
            <a:off x="1259640" y="801360"/>
            <a:ext cx="5038920" cy="4008240"/>
          </a:xfrm>
          <a:prstGeom prst="rect">
            <a:avLst/>
          </a:prstGeom>
        </p:spPr>
      </p:sp>
      <p:sp>
        <p:nvSpPr>
          <p:cNvPr id="994" name=""/>
          <p:cNvSpPr/>
          <p:nvPr/>
        </p:nvSpPr>
        <p:spPr>
          <a:xfrm>
            <a:off x="756720" y="5077440"/>
            <a:ext cx="6005160" cy="4764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5" name="PlaceHolder 1"/>
          <p:cNvSpPr>
            <a:spLocks noGrp="1"/>
          </p:cNvSpPr>
          <p:nvPr>
            <p:ph type="sldImg"/>
          </p:nvPr>
        </p:nvSpPr>
        <p:spPr>
          <a:xfrm>
            <a:off x="1333800" y="811440"/>
            <a:ext cx="4873320" cy="3989880"/>
          </a:xfrm>
          <a:prstGeom prst="rect">
            <a:avLst/>
          </a:prstGeom>
        </p:spPr>
      </p:sp>
      <p:sp>
        <p:nvSpPr>
          <p:cNvPr id="996" name=""/>
          <p:cNvSpPr/>
          <p:nvPr/>
        </p:nvSpPr>
        <p:spPr>
          <a:xfrm>
            <a:off x="756720" y="5077440"/>
            <a:ext cx="6005160" cy="4764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7" name="PlaceHolder 1"/>
          <p:cNvSpPr>
            <a:spLocks noGrp="1"/>
          </p:cNvSpPr>
          <p:nvPr>
            <p:ph type="sldImg"/>
          </p:nvPr>
        </p:nvSpPr>
        <p:spPr>
          <a:xfrm>
            <a:off x="1333800" y="811440"/>
            <a:ext cx="4859640" cy="3974400"/>
          </a:xfrm>
          <a:prstGeom prst="rect">
            <a:avLst/>
          </a:prstGeom>
        </p:spPr>
      </p:sp>
      <p:sp>
        <p:nvSpPr>
          <p:cNvPr id="998" name=""/>
          <p:cNvSpPr/>
          <p:nvPr/>
        </p:nvSpPr>
        <p:spPr>
          <a:xfrm>
            <a:off x="756720" y="5077440"/>
            <a:ext cx="6005160" cy="4764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9" name="PlaceHolder 1"/>
          <p:cNvSpPr>
            <a:spLocks noGrp="1"/>
          </p:cNvSpPr>
          <p:nvPr>
            <p:ph type="sldImg"/>
          </p:nvPr>
        </p:nvSpPr>
        <p:spPr>
          <a:xfrm>
            <a:off x="1333800" y="811440"/>
            <a:ext cx="4864320" cy="3979800"/>
          </a:xfrm>
          <a:prstGeom prst="rect">
            <a:avLst/>
          </a:prstGeom>
        </p:spPr>
      </p:sp>
      <p:sp>
        <p:nvSpPr>
          <p:cNvPr id="1000" name=""/>
          <p:cNvSpPr/>
          <p:nvPr/>
        </p:nvSpPr>
        <p:spPr>
          <a:xfrm>
            <a:off x="756720" y="5077440"/>
            <a:ext cx="6005160" cy="4764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1" name="PlaceHolder 1"/>
          <p:cNvSpPr>
            <a:spLocks noGrp="1"/>
          </p:cNvSpPr>
          <p:nvPr>
            <p:ph type="sldImg"/>
          </p:nvPr>
        </p:nvSpPr>
        <p:spPr>
          <a:xfrm>
            <a:off x="1333800" y="811440"/>
            <a:ext cx="4873320" cy="3989880"/>
          </a:xfrm>
          <a:prstGeom prst="rect">
            <a:avLst/>
          </a:prstGeom>
        </p:spPr>
      </p:sp>
      <p:sp>
        <p:nvSpPr>
          <p:cNvPr id="1002" name=""/>
          <p:cNvSpPr/>
          <p:nvPr/>
        </p:nvSpPr>
        <p:spPr>
          <a:xfrm>
            <a:off x="756720" y="5077440"/>
            <a:ext cx="6005160" cy="4764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3" name="PlaceHolder 1"/>
          <p:cNvSpPr>
            <a:spLocks noGrp="1"/>
          </p:cNvSpPr>
          <p:nvPr>
            <p:ph type="sldImg"/>
          </p:nvPr>
        </p:nvSpPr>
        <p:spPr>
          <a:xfrm>
            <a:off x="1371600" y="763560"/>
            <a:ext cx="4936680" cy="3679200"/>
          </a:xfrm>
          <a:prstGeom prst="rect">
            <a:avLst/>
          </a:prstGeom>
        </p:spPr>
      </p:sp>
      <p:sp>
        <p:nvSpPr>
          <p:cNvPr id="1004" name="CustomShape 2_ 4"/>
          <p:cNvSpPr/>
          <p:nvPr/>
        </p:nvSpPr>
        <p:spPr>
          <a:xfrm>
            <a:off x="777960" y="4776840"/>
            <a:ext cx="6125400" cy="4433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5" name="PlaceHolder 1"/>
          <p:cNvSpPr>
            <a:spLocks noGrp="1"/>
          </p:cNvSpPr>
          <p:nvPr>
            <p:ph type="sldImg"/>
          </p:nvPr>
        </p:nvSpPr>
        <p:spPr>
          <a:xfrm>
            <a:off x="1371600" y="763560"/>
            <a:ext cx="4937400" cy="3679920"/>
          </a:xfrm>
          <a:prstGeom prst="rect">
            <a:avLst/>
          </a:prstGeom>
        </p:spPr>
      </p:sp>
      <p:sp>
        <p:nvSpPr>
          <p:cNvPr id="1006" name="CustomShape 23"/>
          <p:cNvSpPr/>
          <p:nvPr/>
        </p:nvSpPr>
        <p:spPr>
          <a:xfrm>
            <a:off x="777960" y="4776840"/>
            <a:ext cx="6126480" cy="4433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7" name="PlaceHolder 1"/>
          <p:cNvSpPr>
            <a:spLocks noGrp="1"/>
          </p:cNvSpPr>
          <p:nvPr>
            <p:ph type="sldImg"/>
          </p:nvPr>
        </p:nvSpPr>
        <p:spPr>
          <a:xfrm>
            <a:off x="1371600" y="763560"/>
            <a:ext cx="4937400" cy="3679920"/>
          </a:xfrm>
          <a:prstGeom prst="rect">
            <a:avLst/>
          </a:prstGeom>
        </p:spPr>
      </p:sp>
      <p:sp>
        <p:nvSpPr>
          <p:cNvPr id="1008" name="CustomShape 25"/>
          <p:cNvSpPr/>
          <p:nvPr/>
        </p:nvSpPr>
        <p:spPr>
          <a:xfrm>
            <a:off x="777960" y="4776840"/>
            <a:ext cx="6126480" cy="4433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9" name="PlaceHolder 1"/>
          <p:cNvSpPr>
            <a:spLocks noGrp="1"/>
          </p:cNvSpPr>
          <p:nvPr>
            <p:ph type="sldImg"/>
          </p:nvPr>
        </p:nvSpPr>
        <p:spPr>
          <a:xfrm>
            <a:off x="1371600" y="763560"/>
            <a:ext cx="4934520" cy="3677400"/>
          </a:xfrm>
          <a:prstGeom prst="rect">
            <a:avLst/>
          </a:prstGeom>
        </p:spPr>
      </p:sp>
      <p:sp>
        <p:nvSpPr>
          <p:cNvPr id="1010" name="CustomShape 2_ 5"/>
          <p:cNvSpPr/>
          <p:nvPr/>
        </p:nvSpPr>
        <p:spPr>
          <a:xfrm>
            <a:off x="777960" y="4776840"/>
            <a:ext cx="6123600" cy="4431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1" name="PlaceHolder 1"/>
          <p:cNvSpPr>
            <a:spLocks noGrp="1"/>
          </p:cNvSpPr>
          <p:nvPr>
            <p:ph type="sldImg"/>
          </p:nvPr>
        </p:nvSpPr>
        <p:spPr>
          <a:xfrm>
            <a:off x="1371600" y="763560"/>
            <a:ext cx="5008320" cy="3750840"/>
          </a:xfrm>
          <a:prstGeom prst="rect">
            <a:avLst/>
          </a:prstGeom>
        </p:spPr>
      </p:sp>
      <p:sp>
        <p:nvSpPr>
          <p:cNvPr id="1012" name=""/>
          <p:cNvSpPr/>
          <p:nvPr/>
        </p:nvSpPr>
        <p:spPr>
          <a:xfrm>
            <a:off x="777960" y="4776840"/>
            <a:ext cx="6170400" cy="4478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3" name="PlaceHolder 1"/>
          <p:cNvSpPr>
            <a:spLocks noGrp="1"/>
          </p:cNvSpPr>
          <p:nvPr>
            <p:ph type="sldImg"/>
          </p:nvPr>
        </p:nvSpPr>
        <p:spPr>
          <a:xfrm>
            <a:off x="1371600" y="763560"/>
            <a:ext cx="5008320" cy="3750840"/>
          </a:xfrm>
          <a:prstGeom prst="rect">
            <a:avLst/>
          </a:prstGeom>
        </p:spPr>
      </p:sp>
      <p:sp>
        <p:nvSpPr>
          <p:cNvPr id="1014" name=""/>
          <p:cNvSpPr/>
          <p:nvPr/>
        </p:nvSpPr>
        <p:spPr>
          <a:xfrm>
            <a:off x="777960" y="4776840"/>
            <a:ext cx="6170400" cy="4478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5" name="PlaceHolder 1"/>
          <p:cNvSpPr>
            <a:spLocks noGrp="1"/>
          </p:cNvSpPr>
          <p:nvPr>
            <p:ph type="sldImg"/>
          </p:nvPr>
        </p:nvSpPr>
        <p:spPr>
          <a:xfrm>
            <a:off x="1371600" y="763560"/>
            <a:ext cx="4919760" cy="3662280"/>
          </a:xfrm>
          <a:prstGeom prst="rect">
            <a:avLst/>
          </a:prstGeom>
        </p:spPr>
      </p:sp>
      <p:sp>
        <p:nvSpPr>
          <p:cNvPr id="1016" name=""/>
          <p:cNvSpPr/>
          <p:nvPr/>
        </p:nvSpPr>
        <p:spPr>
          <a:xfrm>
            <a:off x="777960" y="4776840"/>
            <a:ext cx="6108480" cy="4416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pic>
        <p:nvPicPr>
          <p:cNvPr id="1017" name="" descr=""/>
          <p:cNvPicPr/>
          <p:nvPr/>
        </p:nvPicPr>
        <p:blipFill>
          <a:blip r:embed="rId1"/>
          <a:stretch/>
        </p:blipFill>
        <p:spPr>
          <a:xfrm>
            <a:off x="1317600" y="1224000"/>
            <a:ext cx="3941640" cy="1220760"/>
          </a:xfrm>
          <a:prstGeom prst="rect">
            <a:avLst/>
          </a:prstGeom>
          <a:ln w="0">
            <a:noFill/>
          </a:ln>
        </p:spPr>
      </p:pic>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8" name="PlaceHolder 1"/>
          <p:cNvSpPr>
            <a:spLocks noGrp="1"/>
          </p:cNvSpPr>
          <p:nvPr>
            <p:ph type="sldImg"/>
          </p:nvPr>
        </p:nvSpPr>
        <p:spPr>
          <a:xfrm>
            <a:off x="1371600" y="763560"/>
            <a:ext cx="5008320" cy="3750840"/>
          </a:xfrm>
          <a:prstGeom prst="rect">
            <a:avLst/>
          </a:prstGeom>
        </p:spPr>
      </p:sp>
      <p:sp>
        <p:nvSpPr>
          <p:cNvPr id="1019" name=""/>
          <p:cNvSpPr/>
          <p:nvPr/>
        </p:nvSpPr>
        <p:spPr>
          <a:xfrm>
            <a:off x="777960" y="4776840"/>
            <a:ext cx="6170400" cy="4478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0" name="PlaceHolder 1"/>
          <p:cNvSpPr>
            <a:spLocks noGrp="1"/>
          </p:cNvSpPr>
          <p:nvPr>
            <p:ph type="sldImg"/>
          </p:nvPr>
        </p:nvSpPr>
        <p:spPr>
          <a:xfrm>
            <a:off x="1371240" y="1142640"/>
            <a:ext cx="4114440" cy="3086280"/>
          </a:xfrm>
          <a:prstGeom prst="rect">
            <a:avLst/>
          </a:prstGeom>
        </p:spPr>
      </p:sp>
      <p:sp>
        <p:nvSpPr>
          <p:cNvPr id="1021" name="PlaceHolder 2"/>
          <p:cNvSpPr>
            <a:spLocks noGrp="1"/>
          </p:cNvSpPr>
          <p:nvPr>
            <p:ph type="body"/>
          </p:nvPr>
        </p:nvSpPr>
        <p:spPr>
          <a:xfrm>
            <a:off x="685440" y="4399920"/>
            <a:ext cx="5486040" cy="3600360"/>
          </a:xfrm>
          <a:prstGeom prst="rect">
            <a:avLst/>
          </a:prstGeom>
        </p:spPr>
        <p:txBody>
          <a:bodyPr>
            <a:noAutofit/>
          </a:bodyPr>
          <a:p>
            <a:pPr marL="215640" indent="-199800">
              <a:lnSpc>
                <a:spcPct val="100000"/>
              </a:lnSpc>
              <a:tabLst>
                <a:tab algn="l" pos="0"/>
                <a:tab algn="l" pos="210960"/>
                <a:tab algn="l" pos="668160"/>
                <a:tab algn="l" pos="1125360"/>
                <a:tab algn="l" pos="1582560"/>
                <a:tab algn="l" pos="2039760"/>
                <a:tab algn="l" pos="2496960"/>
                <a:tab algn="l" pos="2954160"/>
                <a:tab algn="l" pos="3411360"/>
                <a:tab algn="l" pos="3868560"/>
                <a:tab algn="l" pos="4325760"/>
                <a:tab algn="l" pos="4782960"/>
                <a:tab algn="l" pos="5240160"/>
                <a:tab algn="l" pos="5697360"/>
                <a:tab algn="l" pos="6154560"/>
                <a:tab algn="l" pos="6611760"/>
                <a:tab algn="l" pos="7068960"/>
                <a:tab algn="l" pos="7526160"/>
                <a:tab algn="l" pos="7983360"/>
                <a:tab algn="l" pos="8440560"/>
                <a:tab algn="l" pos="8897760"/>
                <a:tab algn="l" pos="9354960"/>
                <a:tab algn="l" pos="9601200"/>
                <a:tab algn="l" pos="10058400"/>
                <a:tab algn="l" pos="10515600"/>
                <a:tab algn="l" pos="10779120"/>
                <a:tab algn="l" pos="10780560"/>
                <a:tab algn="l" pos="10782000"/>
              </a:tabLst>
            </a:pPr>
            <a:r>
              <a:rPr b="0" lang="en-US" sz="2000" spc="-1" strike="noStrike">
                <a:solidFill>
                  <a:srgbClr val="000000"/>
                </a:solidFill>
                <a:latin typeface="Arial"/>
                <a:ea typeface="Microsoft YaHei"/>
              </a:rPr>
              <a:t>Here we can see different types of replicators according to their diameter and the plates we use. </a:t>
            </a:r>
            <a:endParaRPr b="0" lang="es-ES" sz="2000" spc="-1" strike="noStrike">
              <a:solidFill>
                <a:srgbClr val="000000"/>
              </a:solidFill>
              <a:latin typeface="Times New Roman"/>
            </a:endParaRPr>
          </a:p>
          <a:p>
            <a:pPr marL="215640" indent="-199800">
              <a:lnSpc>
                <a:spcPct val="100000"/>
              </a:lnSpc>
              <a:tabLst>
                <a:tab algn="l" pos="0"/>
                <a:tab algn="l" pos="210960"/>
                <a:tab algn="l" pos="668160"/>
                <a:tab algn="l" pos="1125360"/>
                <a:tab algn="l" pos="1582560"/>
                <a:tab algn="l" pos="2039760"/>
                <a:tab algn="l" pos="2496960"/>
                <a:tab algn="l" pos="2954160"/>
                <a:tab algn="l" pos="3411360"/>
                <a:tab algn="l" pos="3868560"/>
                <a:tab algn="l" pos="4325760"/>
                <a:tab algn="l" pos="4782960"/>
                <a:tab algn="l" pos="5240160"/>
                <a:tab algn="l" pos="5697360"/>
                <a:tab algn="l" pos="6154560"/>
                <a:tab algn="l" pos="6611760"/>
                <a:tab algn="l" pos="7068960"/>
                <a:tab algn="l" pos="7526160"/>
                <a:tab algn="l" pos="7983360"/>
                <a:tab algn="l" pos="8440560"/>
                <a:tab algn="l" pos="8897760"/>
                <a:tab algn="l" pos="9354960"/>
                <a:tab algn="l" pos="9601200"/>
                <a:tab algn="l" pos="10058400"/>
                <a:tab algn="l" pos="10515600"/>
                <a:tab algn="l" pos="10779120"/>
                <a:tab algn="l" pos="10780560"/>
                <a:tab algn="l" pos="10782000"/>
              </a:tabLst>
            </a:pPr>
            <a:r>
              <a:rPr b="0" lang="en-US" sz="2000" spc="-1" strike="noStrike">
                <a:solidFill>
                  <a:srgbClr val="000000"/>
                </a:solidFill>
                <a:latin typeface="Arial"/>
                <a:ea typeface="Microsoft YaHei"/>
              </a:rPr>
              <a:t>For this experiment we bought a special scanner for photography that would allow us to focus on the colonies on the plate. This scanner is introduced into the incubation oven so that the plates are at the right temperature. We connected it to a computer, which has installed a program that controls the scanner to take pictures for 15 minutes </a:t>
            </a:r>
            <a:endParaRPr b="0" lang="es-ES" sz="2000" spc="-1" strike="noStrike">
              <a:solidFill>
                <a:srgbClr val="000000"/>
              </a:solidFill>
              <a:latin typeface="Times New Roman"/>
            </a:endParaRPr>
          </a:p>
          <a:p>
            <a:pPr marL="215640" indent="-199800">
              <a:lnSpc>
                <a:spcPct val="100000"/>
              </a:lnSpc>
              <a:tabLst>
                <a:tab algn="l" pos="0"/>
                <a:tab algn="l" pos="210960"/>
                <a:tab algn="l" pos="668160"/>
                <a:tab algn="l" pos="1125360"/>
                <a:tab algn="l" pos="1582560"/>
                <a:tab algn="l" pos="2039760"/>
                <a:tab algn="l" pos="2496960"/>
                <a:tab algn="l" pos="2954160"/>
                <a:tab algn="l" pos="3411360"/>
                <a:tab algn="l" pos="3868560"/>
                <a:tab algn="l" pos="4325760"/>
                <a:tab algn="l" pos="4782960"/>
                <a:tab algn="l" pos="5240160"/>
                <a:tab algn="l" pos="5697360"/>
                <a:tab algn="l" pos="6154560"/>
                <a:tab algn="l" pos="6611760"/>
                <a:tab algn="l" pos="7068960"/>
                <a:tab algn="l" pos="7526160"/>
                <a:tab algn="l" pos="7983360"/>
                <a:tab algn="l" pos="8440560"/>
                <a:tab algn="l" pos="8897760"/>
                <a:tab algn="l" pos="9354960"/>
                <a:tab algn="l" pos="9601200"/>
                <a:tab algn="l" pos="10058400"/>
                <a:tab algn="l" pos="10515600"/>
                <a:tab algn="l" pos="10779120"/>
                <a:tab algn="l" pos="10780560"/>
                <a:tab algn="l" pos="10782000"/>
              </a:tabLst>
            </a:pPr>
            <a:r>
              <a:rPr b="0" lang="en-US" sz="2000" spc="-1" strike="noStrike">
                <a:solidFill>
                  <a:srgbClr val="000000"/>
                </a:solidFill>
                <a:latin typeface="Arial"/>
                <a:ea typeface="Microsoft YaHei"/>
              </a:rPr>
              <a:t>In the last photograph, one of the images obtained with the scanner is shown where the different areas of growth can be observed </a:t>
            </a:r>
            <a:endParaRPr b="0" lang="es-ES" sz="2000" spc="-1" strike="noStrike">
              <a:solidFill>
                <a:srgbClr val="000000"/>
              </a:solidFill>
              <a:latin typeface="Times New Roman"/>
            </a:endParaRPr>
          </a:p>
          <a:p>
            <a:pPr marL="215640" indent="-199800">
              <a:lnSpc>
                <a:spcPct val="100000"/>
              </a:lnSpc>
              <a:tabLst>
                <a:tab algn="l" pos="0"/>
                <a:tab algn="l" pos="210960"/>
                <a:tab algn="l" pos="668160"/>
                <a:tab algn="l" pos="1125360"/>
                <a:tab algn="l" pos="1582560"/>
                <a:tab algn="l" pos="2039760"/>
                <a:tab algn="l" pos="2496960"/>
                <a:tab algn="l" pos="2954160"/>
                <a:tab algn="l" pos="3411360"/>
                <a:tab algn="l" pos="3868560"/>
                <a:tab algn="l" pos="4325760"/>
                <a:tab algn="l" pos="4782960"/>
                <a:tab algn="l" pos="5240160"/>
                <a:tab algn="l" pos="5697360"/>
                <a:tab algn="l" pos="6154560"/>
                <a:tab algn="l" pos="6611760"/>
                <a:tab algn="l" pos="7068960"/>
                <a:tab algn="l" pos="7526160"/>
                <a:tab algn="l" pos="7983360"/>
                <a:tab algn="l" pos="8440560"/>
                <a:tab algn="l" pos="8897760"/>
                <a:tab algn="l" pos="9354960"/>
                <a:tab algn="l" pos="9601200"/>
                <a:tab algn="l" pos="10058400"/>
                <a:tab algn="l" pos="10515600"/>
                <a:tab algn="l" pos="10779120"/>
                <a:tab algn="l" pos="10780560"/>
                <a:tab algn="l" pos="10782000"/>
              </a:tabLst>
            </a:pPr>
            <a:endParaRPr b="0" lang="es-ES" sz="2000" spc="-1" strike="noStrike">
              <a:solidFill>
                <a:srgbClr val="000000"/>
              </a:solidFill>
              <a:latin typeface="Times New Roman"/>
            </a:endParaRPr>
          </a:p>
        </p:txBody>
      </p:sp>
      <p:sp>
        <p:nvSpPr>
          <p:cNvPr id="1022" name=""/>
          <p:cNvSpPr/>
          <p:nvPr/>
        </p:nvSpPr>
        <p:spPr>
          <a:xfrm>
            <a:off x="3884400" y="8685000"/>
            <a:ext cx="2971800" cy="458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anchor="b">
            <a:noAutofit/>
          </a:bodyPr>
          <a:p>
            <a:pPr algn="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fld id="{2B22E394-8E5A-48B9-8B86-A5DCAEB32EF2}" type="slidenum">
              <a:rPr b="0" lang="en-US" sz="1200" spc="-1" strike="noStrike">
                <a:solidFill>
                  <a:srgbClr val="000000"/>
                </a:solidFill>
                <a:latin typeface="Times New Roman"/>
              </a:rPr>
              <a:t>&lt;number&gt;</a:t>
            </a:fld>
            <a:endParaRPr b="0" lang="es-ES" sz="1200" spc="-1" strike="noStrike">
              <a:solidFill>
                <a:srgbClr val="000000"/>
              </a:solidFill>
              <a:latin typeface="Arial"/>
            </a:endParaRPr>
          </a:p>
        </p:txBody>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3" name="PlaceHolder 1"/>
          <p:cNvSpPr>
            <a:spLocks noGrp="1"/>
          </p:cNvSpPr>
          <p:nvPr>
            <p:ph type="sldImg"/>
          </p:nvPr>
        </p:nvSpPr>
        <p:spPr>
          <a:xfrm>
            <a:off x="1106640" y="812880"/>
            <a:ext cx="5279760" cy="3943080"/>
          </a:xfrm>
          <a:prstGeom prst="rect">
            <a:avLst/>
          </a:prstGeom>
        </p:spPr>
      </p:sp>
      <p:sp>
        <p:nvSpPr>
          <p:cNvPr id="1024" name=""/>
          <p:cNvSpPr/>
          <p:nvPr/>
        </p:nvSpPr>
        <p:spPr>
          <a:xfrm>
            <a:off x="755640" y="5078520"/>
            <a:ext cx="5983200" cy="4746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9" name="PlaceHolder 1"/>
          <p:cNvSpPr>
            <a:spLocks noGrp="1"/>
          </p:cNvSpPr>
          <p:nvPr>
            <p:ph type="sldImg"/>
          </p:nvPr>
        </p:nvSpPr>
        <p:spPr>
          <a:xfrm>
            <a:off x="1371600" y="763560"/>
            <a:ext cx="5008320" cy="3750840"/>
          </a:xfrm>
          <a:prstGeom prst="rect">
            <a:avLst/>
          </a:prstGeom>
        </p:spPr>
      </p:sp>
      <p:sp>
        <p:nvSpPr>
          <p:cNvPr id="980" name=""/>
          <p:cNvSpPr/>
          <p:nvPr/>
        </p:nvSpPr>
        <p:spPr>
          <a:xfrm>
            <a:off x="777960" y="4776840"/>
            <a:ext cx="6170400" cy="4478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1" name="PlaceHolder 1"/>
          <p:cNvSpPr>
            <a:spLocks noGrp="1"/>
          </p:cNvSpPr>
          <p:nvPr>
            <p:ph type="sldImg"/>
          </p:nvPr>
        </p:nvSpPr>
        <p:spPr>
          <a:xfrm>
            <a:off x="1333800" y="811440"/>
            <a:ext cx="4881240" cy="3998160"/>
          </a:xfrm>
          <a:prstGeom prst="rect">
            <a:avLst/>
          </a:prstGeom>
        </p:spPr>
      </p:sp>
      <p:sp>
        <p:nvSpPr>
          <p:cNvPr id="982" name=""/>
          <p:cNvSpPr/>
          <p:nvPr/>
        </p:nvSpPr>
        <p:spPr>
          <a:xfrm>
            <a:off x="756720" y="5077440"/>
            <a:ext cx="6005160" cy="4764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5"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26"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16"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317"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9"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21"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322"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323"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25"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326"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327"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29"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330"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331"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33"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334"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36"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337"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338"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339"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41"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342"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343"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344"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345"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346"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8"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9"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30"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31"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5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53"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55"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356"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60"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361"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362"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64"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365"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366"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68"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369"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370"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72"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373"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75"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376"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377"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378"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3"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34"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35"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36"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37"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38"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80"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381"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382"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383"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384"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385"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8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8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91"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93"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394"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9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9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98"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399"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400"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02"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403"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404"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06"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407"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408"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10"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411"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13"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414"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415"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416"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18"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419"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420"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421"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422"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423"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28"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30"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3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32"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433"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3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35"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37"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438"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439"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41"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442"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443"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45"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446"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447"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49"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450"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5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52"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453"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454"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455"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5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57"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458"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459"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460"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461"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462"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68"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70"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72"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473"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5"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75"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7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77"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478"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479"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81"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482"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483"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8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85"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486"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487"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8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89"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490"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9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92"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493"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494"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495"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9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97"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498"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499"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500"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501"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502"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06"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08"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7"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48"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10"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511"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13"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15"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516"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517"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19"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520"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521"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2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23"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524"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525"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27"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528"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2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30"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531"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532"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533"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3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35"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536"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537"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538"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539"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540"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4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44"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46"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48"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549"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1"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53"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554"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555"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57"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558"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559"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6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61"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562"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563"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6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65"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566"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68"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569"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570"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571"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7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73"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574"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575"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576"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577"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578"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85"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8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87"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8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89"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590"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2"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94"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595"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596"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98"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599"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600"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02"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603"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604"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2"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53"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54"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0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06"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607"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0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09"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610"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611"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612"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1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14"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615"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616"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617"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618"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619"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4"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56"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57"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58"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0"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61"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62"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4"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65"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69"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70"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72"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73"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74"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75"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76"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77"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8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83"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85"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86"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6"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90"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91"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92"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94"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95"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96"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98"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99"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100"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02"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103"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05"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106"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107"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108"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10"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111"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112"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113"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114"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115"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1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21"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8"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9"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23"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124"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28"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129"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130"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32"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133"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134"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36"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137"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138"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40"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141"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43"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144"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145"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146"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48"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149"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150"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151"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152"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153"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5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59"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61"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162"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4"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66"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167"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168"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70"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171"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172"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74"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175"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176"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78"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179"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81"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182"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183"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184"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86"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187"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188"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189"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190"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191"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96"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98"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00"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201"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3"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05"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06"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207"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09"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210"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211"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13"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14"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215"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3"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14"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15"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17"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218"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20"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21"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222"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223"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25"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226"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227"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228"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229"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230"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35"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37"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39"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240"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2"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44"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45"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246"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17"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18"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19"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48"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249"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250"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52"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53"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254"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56"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257"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59"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60"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261"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262"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64"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265"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266"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267"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268"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269"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7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75"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77"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278"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1"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2"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23"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0"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82"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83" name="PlaceHolder 3"/>
          <p:cNvSpPr>
            <a:spLocks noGrp="1"/>
          </p:cNvSpPr>
          <p:nvPr>
            <p:ph type="body"/>
          </p:nvPr>
        </p:nvSpPr>
        <p:spPr>
          <a:xfrm>
            <a:off x="4674240" y="1604520"/>
            <a:ext cx="4015800" cy="3977280"/>
          </a:xfrm>
          <a:prstGeom prst="rect">
            <a:avLst/>
          </a:prstGeom>
        </p:spPr>
        <p:txBody>
          <a:bodyPr lIns="0" rIns="0" tIns="0" bIns="0">
            <a:normAutofit/>
          </a:bodyPr>
          <a:p>
            <a:endParaRPr b="0" lang="es-ES" sz="3200" spc="-1" strike="noStrike">
              <a:latin typeface="Arial"/>
            </a:endParaRPr>
          </a:p>
        </p:txBody>
      </p:sp>
      <p:sp>
        <p:nvSpPr>
          <p:cNvPr id="284"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86" name="PlaceHolder 2"/>
          <p:cNvSpPr>
            <a:spLocks noGrp="1"/>
          </p:cNvSpPr>
          <p:nvPr>
            <p:ph type="body"/>
          </p:nvPr>
        </p:nvSpPr>
        <p:spPr>
          <a:xfrm>
            <a:off x="457200" y="1604520"/>
            <a:ext cx="4015800" cy="3977280"/>
          </a:xfrm>
          <a:prstGeom prst="rect">
            <a:avLst/>
          </a:prstGeom>
        </p:spPr>
        <p:txBody>
          <a:bodyPr lIns="0" rIns="0" tIns="0" bIns="0">
            <a:normAutofit/>
          </a:bodyPr>
          <a:p>
            <a:endParaRPr b="0" lang="es-ES" sz="3200" spc="-1" strike="noStrike">
              <a:latin typeface="Arial"/>
            </a:endParaRPr>
          </a:p>
        </p:txBody>
      </p:sp>
      <p:sp>
        <p:nvSpPr>
          <p:cNvPr id="287"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288"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90"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91"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292"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94"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3200" spc="-1" strike="noStrike">
              <a:latin typeface="Arial"/>
            </a:endParaRPr>
          </a:p>
        </p:txBody>
      </p:sp>
      <p:sp>
        <p:nvSpPr>
          <p:cNvPr id="295"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297"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3200" spc="-1" strike="noStrike">
              <a:latin typeface="Arial"/>
            </a:endParaRPr>
          </a:p>
        </p:txBody>
      </p:sp>
      <p:sp>
        <p:nvSpPr>
          <p:cNvPr id="298"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3200" spc="-1" strike="noStrike">
              <a:latin typeface="Arial"/>
            </a:endParaRPr>
          </a:p>
        </p:txBody>
      </p:sp>
      <p:sp>
        <p:nvSpPr>
          <p:cNvPr id="299"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3200" spc="-1" strike="noStrike">
              <a:latin typeface="Arial"/>
            </a:endParaRPr>
          </a:p>
        </p:txBody>
      </p:sp>
      <p:sp>
        <p:nvSpPr>
          <p:cNvPr id="300"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02"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3200" spc="-1" strike="noStrike">
              <a:latin typeface="Arial"/>
            </a:endParaRPr>
          </a:p>
        </p:txBody>
      </p:sp>
      <p:sp>
        <p:nvSpPr>
          <p:cNvPr id="303"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3200" spc="-1" strike="noStrike">
              <a:latin typeface="Arial"/>
            </a:endParaRPr>
          </a:p>
        </p:txBody>
      </p:sp>
      <p:sp>
        <p:nvSpPr>
          <p:cNvPr id="304"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3200" spc="-1" strike="noStrike">
              <a:latin typeface="Arial"/>
            </a:endParaRPr>
          </a:p>
        </p:txBody>
      </p:sp>
      <p:sp>
        <p:nvSpPr>
          <p:cNvPr id="305"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3200" spc="-1" strike="noStrike">
              <a:latin typeface="Arial"/>
            </a:endParaRPr>
          </a:p>
        </p:txBody>
      </p:sp>
      <p:sp>
        <p:nvSpPr>
          <p:cNvPr id="306"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3200" spc="-1" strike="noStrike">
              <a:latin typeface="Arial"/>
            </a:endParaRPr>
          </a:p>
        </p:txBody>
      </p:sp>
      <p:sp>
        <p:nvSpPr>
          <p:cNvPr id="307"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12"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s-ES" sz="4400" spc="-1" strike="noStrike">
              <a:latin typeface="Arial"/>
            </a:endParaRPr>
          </a:p>
        </p:txBody>
      </p:sp>
      <p:sp>
        <p:nvSpPr>
          <p:cNvPr id="314" name="PlaceHolder 2"/>
          <p:cNvSpPr>
            <a:spLocks noGrp="1"/>
          </p:cNvSpPr>
          <p:nvPr>
            <p:ph type="body"/>
          </p:nvPr>
        </p:nvSpPr>
        <p:spPr>
          <a:xfrm>
            <a:off x="457200" y="1604520"/>
            <a:ext cx="8229240" cy="3977280"/>
          </a:xfrm>
          <a:prstGeom prst="rect">
            <a:avLst/>
          </a:prstGeom>
        </p:spPr>
        <p:txBody>
          <a:bodyPr lIns="0" rIns="0" tIns="0" bIns="0">
            <a:normAutofit/>
          </a:bodyPr>
          <a:p>
            <a:endParaRPr b="0" lang="es-E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 Id="rId11" Type="http://schemas.openxmlformats.org/officeDocument/2006/relationships/slideLayout" Target="../slideLayouts/slideLayout178.xml"/><Relationship Id="rId12" Type="http://schemas.openxmlformats.org/officeDocument/2006/relationships/slideLayout" Target="../slideLayouts/slideLayout179.xml"/><Relationship Id="rId13"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 Id="rId11" Type="http://schemas.openxmlformats.org/officeDocument/2006/relationships/slideLayout" Target="../slideLayouts/slideLayout190.xml"/><Relationship Id="rId12" Type="http://schemas.openxmlformats.org/officeDocument/2006/relationships/slideLayout" Target="../slideLayouts/slideLayout191.xml"/><Relationship Id="rId13" Type="http://schemas.openxmlformats.org/officeDocument/2006/relationships/slideLayout" Target="../slideLayouts/slideLayout19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8880" cy="1144440"/>
          </a:xfrm>
          <a:prstGeom prst="rect">
            <a:avLst/>
          </a:prstGeom>
        </p:spPr>
        <p:txBody>
          <a:bodyPr lIns="0" rIns="0" tIns="0" bIns="0" anchor="ctr">
            <a:noAutofit/>
          </a:bodyPr>
          <a:p>
            <a:r>
              <a:rPr b="0" lang="es-ES" sz="1800" spc="-1" strike="noStrike">
                <a:latin typeface="Arial"/>
              </a:rPr>
              <a:t>Click to edit the title text format</a:t>
            </a:r>
            <a:endParaRPr b="0" lang="es-ES" sz="1800" spc="-1" strike="noStrike">
              <a:latin typeface="Arial"/>
            </a:endParaRPr>
          </a:p>
        </p:txBody>
      </p:sp>
      <p:sp>
        <p:nvSpPr>
          <p:cNvPr id="1" name="PlaceHolder 2"/>
          <p:cNvSpPr>
            <a:spLocks noGrp="1"/>
          </p:cNvSpPr>
          <p:nvPr>
            <p:ph type="body"/>
          </p:nvPr>
        </p:nvSpPr>
        <p:spPr>
          <a:xfrm>
            <a:off x="45720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1800" spc="-1" strike="noStrike">
                <a:latin typeface="Arial"/>
              </a:rPr>
              <a:t>Click to edit the outline text format</a:t>
            </a:r>
            <a:endParaRPr b="0" lang="es-ES" sz="1800" spc="-1" strike="noStrike">
              <a:latin typeface="Arial"/>
            </a:endParaRPr>
          </a:p>
          <a:p>
            <a:pPr lvl="1" marL="864000" indent="-324000">
              <a:spcBef>
                <a:spcPts val="1134"/>
              </a:spcBef>
              <a:buClr>
                <a:srgbClr val="000000"/>
              </a:buClr>
              <a:buSzPct val="75000"/>
              <a:buFont typeface="Symbol" charset="2"/>
              <a:buChar char=""/>
            </a:pPr>
            <a:r>
              <a:rPr b="0" lang="es-ES" sz="1800" spc="-1" strike="noStrike">
                <a:latin typeface="Arial"/>
              </a:rPr>
              <a:t>Second Outline Level</a:t>
            </a:r>
            <a:endParaRPr b="0" lang="es-ES" sz="1800" spc="-1" strike="noStrike">
              <a:latin typeface="Arial"/>
            </a:endParaRPr>
          </a:p>
          <a:p>
            <a:pPr lvl="2" marL="1296000" indent="-288000">
              <a:spcBef>
                <a:spcPts val="850"/>
              </a:spcBef>
              <a:buClr>
                <a:srgbClr val="000000"/>
              </a:buClr>
              <a:buSzPct val="45000"/>
              <a:buFont typeface="Wingdings" charset="2"/>
              <a:buChar char=""/>
            </a:pPr>
            <a:r>
              <a:rPr b="0" lang="es-ES" sz="1800" spc="-1" strike="noStrike">
                <a:latin typeface="Arial"/>
              </a:rPr>
              <a:t>Third Outline Level</a:t>
            </a:r>
            <a:endParaRPr b="0" lang="es-ES" sz="1800" spc="-1" strike="noStrike">
              <a:latin typeface="Arial"/>
            </a:endParaRPr>
          </a:p>
          <a:p>
            <a:pPr lvl="3" marL="1728000" indent="-216000">
              <a:spcBef>
                <a:spcPts val="567"/>
              </a:spcBef>
              <a:buClr>
                <a:srgbClr val="000000"/>
              </a:buClr>
              <a:buSzPct val="75000"/>
              <a:buFont typeface="Symbol" charset="2"/>
              <a:buChar char=""/>
            </a:pPr>
            <a:r>
              <a:rPr b="0" lang="es-ES" sz="1800" spc="-1" strike="noStrike">
                <a:latin typeface="Arial"/>
              </a:rPr>
              <a:t>Fourth Outline Level</a:t>
            </a:r>
            <a:endParaRPr b="0" lang="es-ES" sz="1800" spc="-1" strike="noStrike">
              <a:latin typeface="Arial"/>
            </a:endParaRPr>
          </a:p>
          <a:p>
            <a:pPr lvl="4" marL="2160000" indent="-216000">
              <a:spcBef>
                <a:spcPts val="283"/>
              </a:spcBef>
              <a:buClr>
                <a:srgbClr val="000000"/>
              </a:buClr>
              <a:buSzPct val="45000"/>
              <a:buFont typeface="Wingdings" charset="2"/>
              <a:buChar char=""/>
            </a:pPr>
            <a:r>
              <a:rPr b="0" lang="es-ES" sz="1800" spc="-1" strike="noStrike">
                <a:latin typeface="Arial"/>
              </a:rPr>
              <a:t>Fifth Outline Level</a:t>
            </a:r>
            <a:endParaRPr b="0" lang="es-ES" sz="1800" spc="-1" strike="noStrike">
              <a:latin typeface="Arial"/>
            </a:endParaRPr>
          </a:p>
          <a:p>
            <a:pPr lvl="5" marL="2592000" indent="-216000">
              <a:spcBef>
                <a:spcPts val="283"/>
              </a:spcBef>
              <a:buClr>
                <a:srgbClr val="000000"/>
              </a:buClr>
              <a:buSzPct val="45000"/>
              <a:buFont typeface="Wingdings" charset="2"/>
              <a:buChar char=""/>
            </a:pPr>
            <a:r>
              <a:rPr b="0" lang="es-ES" sz="1800" spc="-1" strike="noStrike">
                <a:latin typeface="Arial"/>
              </a:rPr>
              <a:t>Sixth Outline Level</a:t>
            </a:r>
            <a:endParaRPr b="0" lang="es-ES" sz="1800" spc="-1" strike="noStrike">
              <a:latin typeface="Arial"/>
            </a:endParaRPr>
          </a:p>
          <a:p>
            <a:pPr lvl="6" marL="3024000" indent="-216000">
              <a:spcBef>
                <a:spcPts val="283"/>
              </a:spcBef>
              <a:buClr>
                <a:srgbClr val="000000"/>
              </a:buClr>
              <a:buSzPct val="45000"/>
              <a:buFont typeface="Wingdings" charset="2"/>
              <a:buChar char=""/>
            </a:pPr>
            <a:r>
              <a:rPr b="0" lang="es-ES" sz="1800" spc="-1" strike="noStrike">
                <a:latin typeface="Arial"/>
              </a:rPr>
              <a:t>Seventh Outline Level</a:t>
            </a:r>
            <a:endParaRPr b="0" lang="es-ES" sz="1800" spc="-1" strike="noStrike">
              <a:latin typeface="Arial"/>
            </a:endParaRPr>
          </a:p>
        </p:txBody>
      </p:sp>
      <p:sp>
        <p:nvSpPr>
          <p:cNvPr id="2" name="PlaceHolder 3"/>
          <p:cNvSpPr>
            <a:spLocks noGrp="1"/>
          </p:cNvSpPr>
          <p:nvPr>
            <p:ph type="body"/>
          </p:nvPr>
        </p:nvSpPr>
        <p:spPr>
          <a:xfrm>
            <a:off x="467424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1800" spc="-1" strike="noStrike">
                <a:latin typeface="Arial"/>
              </a:rPr>
              <a:t>Click to edit the outline text format</a:t>
            </a:r>
            <a:endParaRPr b="0" lang="es-ES" sz="1800" spc="-1" strike="noStrike">
              <a:latin typeface="Arial"/>
            </a:endParaRPr>
          </a:p>
          <a:p>
            <a:pPr lvl="1" marL="864000" indent="-324000">
              <a:spcBef>
                <a:spcPts val="1134"/>
              </a:spcBef>
              <a:buClr>
                <a:srgbClr val="000000"/>
              </a:buClr>
              <a:buSzPct val="75000"/>
              <a:buFont typeface="Symbol" charset="2"/>
              <a:buChar char=""/>
            </a:pPr>
            <a:r>
              <a:rPr b="0" lang="es-ES" sz="1800" spc="-1" strike="noStrike">
                <a:latin typeface="Arial"/>
              </a:rPr>
              <a:t>Second Outline Level</a:t>
            </a:r>
            <a:endParaRPr b="0" lang="es-ES" sz="1800" spc="-1" strike="noStrike">
              <a:latin typeface="Arial"/>
            </a:endParaRPr>
          </a:p>
          <a:p>
            <a:pPr lvl="2" marL="1296000" indent="-288000">
              <a:spcBef>
                <a:spcPts val="850"/>
              </a:spcBef>
              <a:buClr>
                <a:srgbClr val="000000"/>
              </a:buClr>
              <a:buSzPct val="45000"/>
              <a:buFont typeface="Wingdings" charset="2"/>
              <a:buChar char=""/>
            </a:pPr>
            <a:r>
              <a:rPr b="0" lang="es-ES" sz="1800" spc="-1" strike="noStrike">
                <a:latin typeface="Arial"/>
              </a:rPr>
              <a:t>Third Outline Level</a:t>
            </a:r>
            <a:endParaRPr b="0" lang="es-ES" sz="1800" spc="-1" strike="noStrike">
              <a:latin typeface="Arial"/>
            </a:endParaRPr>
          </a:p>
          <a:p>
            <a:pPr lvl="3" marL="1728000" indent="-216000">
              <a:spcBef>
                <a:spcPts val="567"/>
              </a:spcBef>
              <a:buClr>
                <a:srgbClr val="000000"/>
              </a:buClr>
              <a:buSzPct val="75000"/>
              <a:buFont typeface="Symbol" charset="2"/>
              <a:buChar char=""/>
            </a:pPr>
            <a:r>
              <a:rPr b="0" lang="es-ES" sz="1800" spc="-1" strike="noStrike">
                <a:latin typeface="Arial"/>
              </a:rPr>
              <a:t>Fourth Outline Level</a:t>
            </a:r>
            <a:endParaRPr b="0" lang="es-ES" sz="1800" spc="-1" strike="noStrike">
              <a:latin typeface="Arial"/>
            </a:endParaRPr>
          </a:p>
          <a:p>
            <a:pPr lvl="4" marL="2160000" indent="-216000">
              <a:spcBef>
                <a:spcPts val="283"/>
              </a:spcBef>
              <a:buClr>
                <a:srgbClr val="000000"/>
              </a:buClr>
              <a:buSzPct val="45000"/>
              <a:buFont typeface="Wingdings" charset="2"/>
              <a:buChar char=""/>
            </a:pPr>
            <a:r>
              <a:rPr b="0" lang="es-ES" sz="1800" spc="-1" strike="noStrike">
                <a:latin typeface="Arial"/>
              </a:rPr>
              <a:t>Fifth Outline Level</a:t>
            </a:r>
            <a:endParaRPr b="0" lang="es-ES" sz="1800" spc="-1" strike="noStrike">
              <a:latin typeface="Arial"/>
            </a:endParaRPr>
          </a:p>
          <a:p>
            <a:pPr lvl="5" marL="2592000" indent="-216000">
              <a:spcBef>
                <a:spcPts val="283"/>
              </a:spcBef>
              <a:buClr>
                <a:srgbClr val="000000"/>
              </a:buClr>
              <a:buSzPct val="45000"/>
              <a:buFont typeface="Wingdings" charset="2"/>
              <a:buChar char=""/>
            </a:pPr>
            <a:r>
              <a:rPr b="0" lang="es-ES" sz="1800" spc="-1" strike="noStrike">
                <a:latin typeface="Arial"/>
              </a:rPr>
              <a:t>Sixth Outline Level</a:t>
            </a:r>
            <a:endParaRPr b="0" lang="es-ES" sz="1800" spc="-1" strike="noStrike">
              <a:latin typeface="Arial"/>
            </a:endParaRPr>
          </a:p>
          <a:p>
            <a:pPr lvl="6" marL="3024000" indent="-216000">
              <a:spcBef>
                <a:spcPts val="283"/>
              </a:spcBef>
              <a:buClr>
                <a:srgbClr val="000000"/>
              </a:buClr>
              <a:buSzPct val="45000"/>
              <a:buFont typeface="Wingdings" charset="2"/>
              <a:buChar char=""/>
            </a:pPr>
            <a:r>
              <a:rPr b="0" lang="es-ES" sz="1800" spc="-1" strike="noStrike">
                <a:latin typeface="Arial"/>
              </a:rPr>
              <a:t>Seventh Outline Level</a:t>
            </a:r>
            <a:endParaRPr b="0" lang="es-E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7" name=""/>
          <p:cNvSpPr/>
          <p:nvPr/>
        </p:nvSpPr>
        <p:spPr>
          <a:xfrm>
            <a:off x="343080" y="6307200"/>
            <a:ext cx="8473680" cy="3603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
        <p:nvSpPr>
          <p:cNvPr id="34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Click to edit the title text format</a:t>
            </a:r>
            <a:endParaRPr b="0" lang="es-ES" sz="4400" spc="-1" strike="noStrike">
              <a:latin typeface="Arial"/>
            </a:endParaRPr>
          </a:p>
        </p:txBody>
      </p:sp>
      <p:sp>
        <p:nvSpPr>
          <p:cNvPr id="34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Click to edit the outline text format</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Second Outline Level</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Third Outline Level</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Fourth Outline Level</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Fifth Outline Level</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Sixth Outline Level</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Seventh Outline Level</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Click to edit the title text format</a:t>
            </a:r>
            <a:endParaRPr b="0" lang="es-ES" sz="4400" spc="-1" strike="noStrike">
              <a:latin typeface="Arial"/>
            </a:endParaRPr>
          </a:p>
        </p:txBody>
      </p:sp>
      <p:sp>
        <p:nvSpPr>
          <p:cNvPr id="38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Click to edit the outline text format</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Second Outline Level</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Third Outline Level</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Fourth Outline Level</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Fifth Outline Level</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Sixth Outline Level</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Seventh Outline Level</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4" name="PlaceHolder 1"/>
          <p:cNvSpPr>
            <a:spLocks noGrp="1"/>
          </p:cNvSpPr>
          <p:nvPr>
            <p:ph type="title"/>
          </p:nvPr>
        </p:nvSpPr>
        <p:spPr>
          <a:xfrm>
            <a:off x="457200" y="273600"/>
            <a:ext cx="8228880" cy="1144440"/>
          </a:xfrm>
          <a:prstGeom prst="rect">
            <a:avLst/>
          </a:prstGeom>
        </p:spPr>
        <p:txBody>
          <a:bodyPr lIns="0" rIns="0" tIns="0" bIns="0" anchor="ctr">
            <a:noAutofit/>
          </a:bodyPr>
          <a:p>
            <a:r>
              <a:rPr b="0" lang="es-ES" sz="1800" spc="-1" strike="noStrike">
                <a:latin typeface="Arial"/>
              </a:rPr>
              <a:t>Click to edit the title text format</a:t>
            </a:r>
            <a:endParaRPr b="0" lang="es-ES" sz="1800" spc="-1" strike="noStrike">
              <a:latin typeface="Arial"/>
            </a:endParaRPr>
          </a:p>
        </p:txBody>
      </p:sp>
      <p:sp>
        <p:nvSpPr>
          <p:cNvPr id="425" name="PlaceHolder 2"/>
          <p:cNvSpPr>
            <a:spLocks noGrp="1"/>
          </p:cNvSpPr>
          <p:nvPr>
            <p:ph type="body"/>
          </p:nvPr>
        </p:nvSpPr>
        <p:spPr>
          <a:xfrm>
            <a:off x="45720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1800" spc="-1" strike="noStrike">
                <a:latin typeface="Arial"/>
              </a:rPr>
              <a:t>Click to edit the outline text format</a:t>
            </a:r>
            <a:endParaRPr b="0" lang="es-ES" sz="1800" spc="-1" strike="noStrike">
              <a:latin typeface="Arial"/>
            </a:endParaRPr>
          </a:p>
          <a:p>
            <a:pPr lvl="1" marL="864000" indent="-324000">
              <a:spcBef>
                <a:spcPts val="1134"/>
              </a:spcBef>
              <a:buClr>
                <a:srgbClr val="000000"/>
              </a:buClr>
              <a:buSzPct val="75000"/>
              <a:buFont typeface="Symbol" charset="2"/>
              <a:buChar char=""/>
            </a:pPr>
            <a:r>
              <a:rPr b="0" lang="es-ES" sz="1800" spc="-1" strike="noStrike">
                <a:latin typeface="Arial"/>
              </a:rPr>
              <a:t>Second Outline Level</a:t>
            </a:r>
            <a:endParaRPr b="0" lang="es-ES" sz="1800" spc="-1" strike="noStrike">
              <a:latin typeface="Arial"/>
            </a:endParaRPr>
          </a:p>
          <a:p>
            <a:pPr lvl="2" marL="1296000" indent="-288000">
              <a:spcBef>
                <a:spcPts val="850"/>
              </a:spcBef>
              <a:buClr>
                <a:srgbClr val="000000"/>
              </a:buClr>
              <a:buSzPct val="45000"/>
              <a:buFont typeface="Wingdings" charset="2"/>
              <a:buChar char=""/>
            </a:pPr>
            <a:r>
              <a:rPr b="0" lang="es-ES" sz="1800" spc="-1" strike="noStrike">
                <a:latin typeface="Arial"/>
              </a:rPr>
              <a:t>Third Outline Level</a:t>
            </a:r>
            <a:endParaRPr b="0" lang="es-ES" sz="1800" spc="-1" strike="noStrike">
              <a:latin typeface="Arial"/>
            </a:endParaRPr>
          </a:p>
          <a:p>
            <a:pPr lvl="3" marL="1728000" indent="-216000">
              <a:spcBef>
                <a:spcPts val="567"/>
              </a:spcBef>
              <a:buClr>
                <a:srgbClr val="000000"/>
              </a:buClr>
              <a:buSzPct val="75000"/>
              <a:buFont typeface="Symbol" charset="2"/>
              <a:buChar char=""/>
            </a:pPr>
            <a:r>
              <a:rPr b="0" lang="es-ES" sz="1800" spc="-1" strike="noStrike">
                <a:latin typeface="Arial"/>
              </a:rPr>
              <a:t>Fourth Outline Level</a:t>
            </a:r>
            <a:endParaRPr b="0" lang="es-ES" sz="1800" spc="-1" strike="noStrike">
              <a:latin typeface="Arial"/>
            </a:endParaRPr>
          </a:p>
          <a:p>
            <a:pPr lvl="4" marL="2160000" indent="-216000">
              <a:spcBef>
                <a:spcPts val="283"/>
              </a:spcBef>
              <a:buClr>
                <a:srgbClr val="000000"/>
              </a:buClr>
              <a:buSzPct val="45000"/>
              <a:buFont typeface="Wingdings" charset="2"/>
              <a:buChar char=""/>
            </a:pPr>
            <a:r>
              <a:rPr b="0" lang="es-ES" sz="1800" spc="-1" strike="noStrike">
                <a:latin typeface="Arial"/>
              </a:rPr>
              <a:t>Fifth Outline Level</a:t>
            </a:r>
            <a:endParaRPr b="0" lang="es-ES" sz="1800" spc="-1" strike="noStrike">
              <a:latin typeface="Arial"/>
            </a:endParaRPr>
          </a:p>
          <a:p>
            <a:pPr lvl="5" marL="2592000" indent="-216000">
              <a:spcBef>
                <a:spcPts val="283"/>
              </a:spcBef>
              <a:buClr>
                <a:srgbClr val="000000"/>
              </a:buClr>
              <a:buSzPct val="45000"/>
              <a:buFont typeface="Wingdings" charset="2"/>
              <a:buChar char=""/>
            </a:pPr>
            <a:r>
              <a:rPr b="0" lang="es-ES" sz="1800" spc="-1" strike="noStrike">
                <a:latin typeface="Arial"/>
              </a:rPr>
              <a:t>Sixth Outline Level</a:t>
            </a:r>
            <a:endParaRPr b="0" lang="es-ES" sz="1800" spc="-1" strike="noStrike">
              <a:latin typeface="Arial"/>
            </a:endParaRPr>
          </a:p>
          <a:p>
            <a:pPr lvl="6" marL="3024000" indent="-216000">
              <a:spcBef>
                <a:spcPts val="283"/>
              </a:spcBef>
              <a:buClr>
                <a:srgbClr val="000000"/>
              </a:buClr>
              <a:buSzPct val="45000"/>
              <a:buFont typeface="Wingdings" charset="2"/>
              <a:buChar char=""/>
            </a:pPr>
            <a:r>
              <a:rPr b="0" lang="es-ES" sz="1800" spc="-1" strike="noStrike">
                <a:latin typeface="Arial"/>
              </a:rPr>
              <a:t>Seventh Outline Level</a:t>
            </a:r>
            <a:endParaRPr b="0" lang="es-ES" sz="1800" spc="-1" strike="noStrike">
              <a:latin typeface="Arial"/>
            </a:endParaRPr>
          </a:p>
        </p:txBody>
      </p:sp>
      <p:sp>
        <p:nvSpPr>
          <p:cNvPr id="426" name="PlaceHolder 3"/>
          <p:cNvSpPr>
            <a:spLocks noGrp="1"/>
          </p:cNvSpPr>
          <p:nvPr>
            <p:ph type="body"/>
          </p:nvPr>
        </p:nvSpPr>
        <p:spPr>
          <a:xfrm>
            <a:off x="467424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1800" spc="-1" strike="noStrike">
                <a:latin typeface="Arial"/>
              </a:rPr>
              <a:t>Click to edit the outline text format</a:t>
            </a:r>
            <a:endParaRPr b="0" lang="es-ES" sz="1800" spc="-1" strike="noStrike">
              <a:latin typeface="Arial"/>
            </a:endParaRPr>
          </a:p>
          <a:p>
            <a:pPr lvl="1" marL="864000" indent="-324000">
              <a:spcBef>
                <a:spcPts val="1134"/>
              </a:spcBef>
              <a:buClr>
                <a:srgbClr val="000000"/>
              </a:buClr>
              <a:buSzPct val="75000"/>
              <a:buFont typeface="Symbol" charset="2"/>
              <a:buChar char=""/>
            </a:pPr>
            <a:r>
              <a:rPr b="0" lang="es-ES" sz="1800" spc="-1" strike="noStrike">
                <a:latin typeface="Arial"/>
              </a:rPr>
              <a:t>Second Outline Level</a:t>
            </a:r>
            <a:endParaRPr b="0" lang="es-ES" sz="1800" spc="-1" strike="noStrike">
              <a:latin typeface="Arial"/>
            </a:endParaRPr>
          </a:p>
          <a:p>
            <a:pPr lvl="2" marL="1296000" indent="-288000">
              <a:spcBef>
                <a:spcPts val="850"/>
              </a:spcBef>
              <a:buClr>
                <a:srgbClr val="000000"/>
              </a:buClr>
              <a:buSzPct val="45000"/>
              <a:buFont typeface="Wingdings" charset="2"/>
              <a:buChar char=""/>
            </a:pPr>
            <a:r>
              <a:rPr b="0" lang="es-ES" sz="1800" spc="-1" strike="noStrike">
                <a:latin typeface="Arial"/>
              </a:rPr>
              <a:t>Third Outline Level</a:t>
            </a:r>
            <a:endParaRPr b="0" lang="es-ES" sz="1800" spc="-1" strike="noStrike">
              <a:latin typeface="Arial"/>
            </a:endParaRPr>
          </a:p>
          <a:p>
            <a:pPr lvl="3" marL="1728000" indent="-216000">
              <a:spcBef>
                <a:spcPts val="567"/>
              </a:spcBef>
              <a:buClr>
                <a:srgbClr val="000000"/>
              </a:buClr>
              <a:buSzPct val="75000"/>
              <a:buFont typeface="Symbol" charset="2"/>
              <a:buChar char=""/>
            </a:pPr>
            <a:r>
              <a:rPr b="0" lang="es-ES" sz="1800" spc="-1" strike="noStrike">
                <a:latin typeface="Arial"/>
              </a:rPr>
              <a:t>Fourth Outline Level</a:t>
            </a:r>
            <a:endParaRPr b="0" lang="es-ES" sz="1800" spc="-1" strike="noStrike">
              <a:latin typeface="Arial"/>
            </a:endParaRPr>
          </a:p>
          <a:p>
            <a:pPr lvl="4" marL="2160000" indent="-216000">
              <a:spcBef>
                <a:spcPts val="283"/>
              </a:spcBef>
              <a:buClr>
                <a:srgbClr val="000000"/>
              </a:buClr>
              <a:buSzPct val="45000"/>
              <a:buFont typeface="Wingdings" charset="2"/>
              <a:buChar char=""/>
            </a:pPr>
            <a:r>
              <a:rPr b="0" lang="es-ES" sz="1800" spc="-1" strike="noStrike">
                <a:latin typeface="Arial"/>
              </a:rPr>
              <a:t>Fifth Outline Level</a:t>
            </a:r>
            <a:endParaRPr b="0" lang="es-ES" sz="1800" spc="-1" strike="noStrike">
              <a:latin typeface="Arial"/>
            </a:endParaRPr>
          </a:p>
          <a:p>
            <a:pPr lvl="5" marL="2592000" indent="-216000">
              <a:spcBef>
                <a:spcPts val="283"/>
              </a:spcBef>
              <a:buClr>
                <a:srgbClr val="000000"/>
              </a:buClr>
              <a:buSzPct val="45000"/>
              <a:buFont typeface="Wingdings" charset="2"/>
              <a:buChar char=""/>
            </a:pPr>
            <a:r>
              <a:rPr b="0" lang="es-ES" sz="1800" spc="-1" strike="noStrike">
                <a:latin typeface="Arial"/>
              </a:rPr>
              <a:t>Sixth Outline Level</a:t>
            </a:r>
            <a:endParaRPr b="0" lang="es-ES" sz="1800" spc="-1" strike="noStrike">
              <a:latin typeface="Arial"/>
            </a:endParaRPr>
          </a:p>
          <a:p>
            <a:pPr lvl="6" marL="3024000" indent="-216000">
              <a:spcBef>
                <a:spcPts val="283"/>
              </a:spcBef>
              <a:buClr>
                <a:srgbClr val="000000"/>
              </a:buClr>
              <a:buSzPct val="45000"/>
              <a:buFont typeface="Wingdings" charset="2"/>
              <a:buChar char=""/>
            </a:pPr>
            <a:r>
              <a:rPr b="0" lang="es-ES" sz="1800" spc="-1" strike="noStrike">
                <a:latin typeface="Arial"/>
              </a:rPr>
              <a:t>Seventh Outline Level</a:t>
            </a:r>
            <a:endParaRPr b="0" lang="es-E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3" name="PlaceHolder 1"/>
          <p:cNvSpPr>
            <a:spLocks noGrp="1"/>
          </p:cNvSpPr>
          <p:nvPr>
            <p:ph type="title"/>
          </p:nvPr>
        </p:nvSpPr>
        <p:spPr>
          <a:xfrm>
            <a:off x="457200" y="273600"/>
            <a:ext cx="8228880" cy="1144440"/>
          </a:xfrm>
          <a:prstGeom prst="rect">
            <a:avLst/>
          </a:prstGeom>
        </p:spPr>
        <p:txBody>
          <a:bodyPr lIns="0" rIns="0" tIns="0" bIns="0" anchor="ctr">
            <a:noAutofit/>
          </a:bodyPr>
          <a:p>
            <a:r>
              <a:rPr b="0" lang="es-ES" sz="1800" spc="-1" strike="noStrike">
                <a:latin typeface="Arial"/>
              </a:rPr>
              <a:t>Click to edit the title text format</a:t>
            </a:r>
            <a:endParaRPr b="0" lang="es-ES" sz="1800" spc="-1" strike="noStrike">
              <a:latin typeface="Arial"/>
            </a:endParaRPr>
          </a:p>
        </p:txBody>
      </p:sp>
      <p:sp>
        <p:nvSpPr>
          <p:cNvPr id="464" name="PlaceHolder 2"/>
          <p:cNvSpPr>
            <a:spLocks noGrp="1"/>
          </p:cNvSpPr>
          <p:nvPr>
            <p:ph type="body"/>
          </p:nvPr>
        </p:nvSpPr>
        <p:spPr>
          <a:xfrm>
            <a:off x="45720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1800" spc="-1" strike="noStrike">
                <a:latin typeface="Arial"/>
              </a:rPr>
              <a:t>Click to edit the outline text format</a:t>
            </a:r>
            <a:endParaRPr b="0" lang="es-ES" sz="1800" spc="-1" strike="noStrike">
              <a:latin typeface="Arial"/>
            </a:endParaRPr>
          </a:p>
          <a:p>
            <a:pPr lvl="1" marL="864000" indent="-324000">
              <a:spcBef>
                <a:spcPts val="1134"/>
              </a:spcBef>
              <a:buClr>
                <a:srgbClr val="000000"/>
              </a:buClr>
              <a:buSzPct val="75000"/>
              <a:buFont typeface="Symbol" charset="2"/>
              <a:buChar char=""/>
            </a:pPr>
            <a:r>
              <a:rPr b="0" lang="es-ES" sz="1800" spc="-1" strike="noStrike">
                <a:latin typeface="Arial"/>
              </a:rPr>
              <a:t>Second Outline Level</a:t>
            </a:r>
            <a:endParaRPr b="0" lang="es-ES" sz="1800" spc="-1" strike="noStrike">
              <a:latin typeface="Arial"/>
            </a:endParaRPr>
          </a:p>
          <a:p>
            <a:pPr lvl="2" marL="1296000" indent="-288000">
              <a:spcBef>
                <a:spcPts val="850"/>
              </a:spcBef>
              <a:buClr>
                <a:srgbClr val="000000"/>
              </a:buClr>
              <a:buSzPct val="45000"/>
              <a:buFont typeface="Wingdings" charset="2"/>
              <a:buChar char=""/>
            </a:pPr>
            <a:r>
              <a:rPr b="0" lang="es-ES" sz="1800" spc="-1" strike="noStrike">
                <a:latin typeface="Arial"/>
              </a:rPr>
              <a:t>Third Outline Level</a:t>
            </a:r>
            <a:endParaRPr b="0" lang="es-ES" sz="1800" spc="-1" strike="noStrike">
              <a:latin typeface="Arial"/>
            </a:endParaRPr>
          </a:p>
          <a:p>
            <a:pPr lvl="3" marL="1728000" indent="-216000">
              <a:spcBef>
                <a:spcPts val="567"/>
              </a:spcBef>
              <a:buClr>
                <a:srgbClr val="000000"/>
              </a:buClr>
              <a:buSzPct val="75000"/>
              <a:buFont typeface="Symbol" charset="2"/>
              <a:buChar char=""/>
            </a:pPr>
            <a:r>
              <a:rPr b="0" lang="es-ES" sz="1800" spc="-1" strike="noStrike">
                <a:latin typeface="Arial"/>
              </a:rPr>
              <a:t>Fourth Outline Level</a:t>
            </a:r>
            <a:endParaRPr b="0" lang="es-ES" sz="1800" spc="-1" strike="noStrike">
              <a:latin typeface="Arial"/>
            </a:endParaRPr>
          </a:p>
          <a:p>
            <a:pPr lvl="4" marL="2160000" indent="-216000">
              <a:spcBef>
                <a:spcPts val="283"/>
              </a:spcBef>
              <a:buClr>
                <a:srgbClr val="000000"/>
              </a:buClr>
              <a:buSzPct val="45000"/>
              <a:buFont typeface="Wingdings" charset="2"/>
              <a:buChar char=""/>
            </a:pPr>
            <a:r>
              <a:rPr b="0" lang="es-ES" sz="1800" spc="-1" strike="noStrike">
                <a:latin typeface="Arial"/>
              </a:rPr>
              <a:t>Fifth Outline Level</a:t>
            </a:r>
            <a:endParaRPr b="0" lang="es-ES" sz="1800" spc="-1" strike="noStrike">
              <a:latin typeface="Arial"/>
            </a:endParaRPr>
          </a:p>
          <a:p>
            <a:pPr lvl="5" marL="2592000" indent="-216000">
              <a:spcBef>
                <a:spcPts val="283"/>
              </a:spcBef>
              <a:buClr>
                <a:srgbClr val="000000"/>
              </a:buClr>
              <a:buSzPct val="45000"/>
              <a:buFont typeface="Wingdings" charset="2"/>
              <a:buChar char=""/>
            </a:pPr>
            <a:r>
              <a:rPr b="0" lang="es-ES" sz="1800" spc="-1" strike="noStrike">
                <a:latin typeface="Arial"/>
              </a:rPr>
              <a:t>Sixth Outline Level</a:t>
            </a:r>
            <a:endParaRPr b="0" lang="es-ES" sz="1800" spc="-1" strike="noStrike">
              <a:latin typeface="Arial"/>
            </a:endParaRPr>
          </a:p>
          <a:p>
            <a:pPr lvl="6" marL="3024000" indent="-216000">
              <a:spcBef>
                <a:spcPts val="283"/>
              </a:spcBef>
              <a:buClr>
                <a:srgbClr val="000000"/>
              </a:buClr>
              <a:buSzPct val="45000"/>
              <a:buFont typeface="Wingdings" charset="2"/>
              <a:buChar char=""/>
            </a:pPr>
            <a:r>
              <a:rPr b="0" lang="es-ES" sz="1800" spc="-1" strike="noStrike">
                <a:latin typeface="Arial"/>
              </a:rPr>
              <a:t>Seventh Outline Level</a:t>
            </a:r>
            <a:endParaRPr b="0" lang="es-ES" sz="1800" spc="-1" strike="noStrike">
              <a:latin typeface="Arial"/>
            </a:endParaRPr>
          </a:p>
        </p:txBody>
      </p:sp>
      <p:sp>
        <p:nvSpPr>
          <p:cNvPr id="465" name="PlaceHolder 3"/>
          <p:cNvSpPr>
            <a:spLocks noGrp="1"/>
          </p:cNvSpPr>
          <p:nvPr>
            <p:ph type="body"/>
          </p:nvPr>
        </p:nvSpPr>
        <p:spPr>
          <a:xfrm>
            <a:off x="467424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1800" spc="-1" strike="noStrike">
                <a:latin typeface="Arial"/>
              </a:rPr>
              <a:t>Click to edit the outline text format</a:t>
            </a:r>
            <a:endParaRPr b="0" lang="es-ES" sz="1800" spc="-1" strike="noStrike">
              <a:latin typeface="Arial"/>
            </a:endParaRPr>
          </a:p>
          <a:p>
            <a:pPr lvl="1" marL="864000" indent="-324000">
              <a:spcBef>
                <a:spcPts val="1134"/>
              </a:spcBef>
              <a:buClr>
                <a:srgbClr val="000000"/>
              </a:buClr>
              <a:buSzPct val="75000"/>
              <a:buFont typeface="Symbol" charset="2"/>
              <a:buChar char=""/>
            </a:pPr>
            <a:r>
              <a:rPr b="0" lang="es-ES" sz="1800" spc="-1" strike="noStrike">
                <a:latin typeface="Arial"/>
              </a:rPr>
              <a:t>Second Outline Level</a:t>
            </a:r>
            <a:endParaRPr b="0" lang="es-ES" sz="1800" spc="-1" strike="noStrike">
              <a:latin typeface="Arial"/>
            </a:endParaRPr>
          </a:p>
          <a:p>
            <a:pPr lvl="2" marL="1296000" indent="-288000">
              <a:spcBef>
                <a:spcPts val="850"/>
              </a:spcBef>
              <a:buClr>
                <a:srgbClr val="000000"/>
              </a:buClr>
              <a:buSzPct val="45000"/>
              <a:buFont typeface="Wingdings" charset="2"/>
              <a:buChar char=""/>
            </a:pPr>
            <a:r>
              <a:rPr b="0" lang="es-ES" sz="1800" spc="-1" strike="noStrike">
                <a:latin typeface="Arial"/>
              </a:rPr>
              <a:t>Third Outline Level</a:t>
            </a:r>
            <a:endParaRPr b="0" lang="es-ES" sz="1800" spc="-1" strike="noStrike">
              <a:latin typeface="Arial"/>
            </a:endParaRPr>
          </a:p>
          <a:p>
            <a:pPr lvl="3" marL="1728000" indent="-216000">
              <a:spcBef>
                <a:spcPts val="567"/>
              </a:spcBef>
              <a:buClr>
                <a:srgbClr val="000000"/>
              </a:buClr>
              <a:buSzPct val="75000"/>
              <a:buFont typeface="Symbol" charset="2"/>
              <a:buChar char=""/>
            </a:pPr>
            <a:r>
              <a:rPr b="0" lang="es-ES" sz="1800" spc="-1" strike="noStrike">
                <a:latin typeface="Arial"/>
              </a:rPr>
              <a:t>Fourth Outline Level</a:t>
            </a:r>
            <a:endParaRPr b="0" lang="es-ES" sz="1800" spc="-1" strike="noStrike">
              <a:latin typeface="Arial"/>
            </a:endParaRPr>
          </a:p>
          <a:p>
            <a:pPr lvl="4" marL="2160000" indent="-216000">
              <a:spcBef>
                <a:spcPts val="283"/>
              </a:spcBef>
              <a:buClr>
                <a:srgbClr val="000000"/>
              </a:buClr>
              <a:buSzPct val="45000"/>
              <a:buFont typeface="Wingdings" charset="2"/>
              <a:buChar char=""/>
            </a:pPr>
            <a:r>
              <a:rPr b="0" lang="es-ES" sz="1800" spc="-1" strike="noStrike">
                <a:latin typeface="Arial"/>
              </a:rPr>
              <a:t>Fifth Outline Level</a:t>
            </a:r>
            <a:endParaRPr b="0" lang="es-ES" sz="1800" spc="-1" strike="noStrike">
              <a:latin typeface="Arial"/>
            </a:endParaRPr>
          </a:p>
          <a:p>
            <a:pPr lvl="5" marL="2592000" indent="-216000">
              <a:spcBef>
                <a:spcPts val="283"/>
              </a:spcBef>
              <a:buClr>
                <a:srgbClr val="000000"/>
              </a:buClr>
              <a:buSzPct val="45000"/>
              <a:buFont typeface="Wingdings" charset="2"/>
              <a:buChar char=""/>
            </a:pPr>
            <a:r>
              <a:rPr b="0" lang="es-ES" sz="1800" spc="-1" strike="noStrike">
                <a:latin typeface="Arial"/>
              </a:rPr>
              <a:t>Sixth Outline Level</a:t>
            </a:r>
            <a:endParaRPr b="0" lang="es-ES" sz="1800" spc="-1" strike="noStrike">
              <a:latin typeface="Arial"/>
            </a:endParaRPr>
          </a:p>
          <a:p>
            <a:pPr lvl="6" marL="3024000" indent="-216000">
              <a:spcBef>
                <a:spcPts val="283"/>
              </a:spcBef>
              <a:buClr>
                <a:srgbClr val="000000"/>
              </a:buClr>
              <a:buSzPct val="45000"/>
              <a:buFont typeface="Wingdings" charset="2"/>
              <a:buChar char=""/>
            </a:pPr>
            <a:r>
              <a:rPr b="0" lang="es-ES" sz="1800" spc="-1" strike="noStrike">
                <a:latin typeface="Arial"/>
              </a:rPr>
              <a:t>Seventh Outline Level</a:t>
            </a:r>
            <a:endParaRPr b="0" lang="es-ES" sz="1800" spc="-1" strike="noStrike">
              <a:latin typeface="Arial"/>
            </a:endParaRPr>
          </a:p>
        </p:txBody>
      </p:sp>
      <p:sp>
        <p:nvSpPr>
          <p:cNvPr id="466" name=""/>
          <p:cNvSpPr txBox="1"/>
          <p:nvPr/>
        </p:nvSpPr>
        <p:spPr>
          <a:xfrm>
            <a:off x="7434360" y="6232320"/>
            <a:ext cx="1312560" cy="427680"/>
          </a:xfrm>
          <a:prstGeom prst="rect">
            <a:avLst/>
          </a:prstGeom>
          <a:noFill/>
          <a:ln w="0">
            <a:noFill/>
          </a:ln>
        </p:spPr>
        <p:txBody>
          <a:bodyPr lIns="90000" rIns="90000" tIns="45000" bIns="45000">
            <a:noAutofit/>
          </a:bodyPr>
          <a:p>
            <a:fld id="{9E622C2D-82D5-443A-ABB8-1825D6C7A7E4}" type="slidenum">
              <a:rPr b="0" lang="es-ES" sz="2000" spc="-1" strike="noStrike">
                <a:latin typeface="Times New Roman"/>
              </a:rPr>
              <a:t>&lt;number&gt;</a:t>
            </a:fld>
            <a:endParaRPr b="0" lang="es-ES" sz="2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0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Click to edit the title text format</a:t>
            </a:r>
            <a:endParaRPr b="0" lang="es-ES" sz="4400" spc="-1" strike="noStrike">
              <a:latin typeface="Arial"/>
            </a:endParaRPr>
          </a:p>
        </p:txBody>
      </p:sp>
      <p:sp>
        <p:nvSpPr>
          <p:cNvPr id="504"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Click to edit the outline text format</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Second Outline Level</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Third Outline Level</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Fourth Outline Level</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Fifth Outline Level</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Sixth Outline Level</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Seventh Outline Level</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41" name="PlaceHolder 1"/>
          <p:cNvSpPr>
            <a:spLocks noGrp="1"/>
          </p:cNvSpPr>
          <p:nvPr>
            <p:ph type="title"/>
          </p:nvPr>
        </p:nvSpPr>
        <p:spPr>
          <a:xfrm>
            <a:off x="456480" y="271440"/>
            <a:ext cx="8154000" cy="1070280"/>
          </a:xfrm>
          <a:prstGeom prst="rect">
            <a:avLst/>
          </a:prstGeom>
        </p:spPr>
        <p:txBody>
          <a:bodyPr lIns="0" rIns="0" tIns="0" bIns="0" anchor="ctr">
            <a:noAutofit/>
          </a:bodyPr>
          <a:p>
            <a:pPr algn="ct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4440" spc="-1" strike="noStrike">
                <a:solidFill>
                  <a:srgbClr val="000000"/>
                </a:solidFill>
                <a:latin typeface="Arial"/>
              </a:rPr>
              <a:t>Click to edit the title text format</a:t>
            </a:r>
            <a:endParaRPr b="0" lang="es-ES" sz="4440" spc="-1" strike="noStrike">
              <a:solidFill>
                <a:srgbClr val="000000"/>
              </a:solidFill>
              <a:latin typeface="Arial"/>
            </a:endParaRPr>
          </a:p>
        </p:txBody>
      </p:sp>
      <p:sp>
        <p:nvSpPr>
          <p:cNvPr id="542" name="PlaceHolder 2"/>
          <p:cNvSpPr>
            <a:spLocks noGrp="1"/>
          </p:cNvSpPr>
          <p:nvPr>
            <p:ph type="body"/>
          </p:nvPr>
        </p:nvSpPr>
        <p:spPr>
          <a:xfrm>
            <a:off x="456480" y="1603440"/>
            <a:ext cx="8155080" cy="4242600"/>
          </a:xfrm>
          <a:prstGeom prst="rect">
            <a:avLst/>
          </a:prstGeom>
        </p:spPr>
        <p:txBody>
          <a:bodyPr lIns="0" rIns="0" tIns="24120" bIns="0">
            <a:normAutofit fontScale="98000"/>
          </a:bodyPr>
          <a:p>
            <a:pPr marL="310680" indent="-310680">
              <a:spcAft>
                <a:spcPts val="1426"/>
              </a:spcAft>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3180" spc="-1" strike="noStrike">
                <a:solidFill>
                  <a:srgbClr val="000000"/>
                </a:solidFill>
                <a:latin typeface="Arial"/>
              </a:rPr>
              <a:t>Click to edit the outline text format</a:t>
            </a:r>
            <a:endParaRPr b="0" lang="es-ES" sz="3180" spc="-1" strike="noStrike">
              <a:solidFill>
                <a:srgbClr val="000000"/>
              </a:solidFill>
              <a:latin typeface="Arial"/>
            </a:endParaRPr>
          </a:p>
          <a:p>
            <a:pPr lvl="1" marL="310680" indent="-310680">
              <a:spcAft>
                <a:spcPts val="1426"/>
              </a:spcAft>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3180" spc="-1" strike="noStrike">
                <a:solidFill>
                  <a:srgbClr val="000000"/>
                </a:solidFill>
                <a:latin typeface="Arial"/>
              </a:rPr>
              <a:t>Second Outline Level</a:t>
            </a:r>
            <a:endParaRPr b="0" lang="es-ES" sz="3180" spc="-1" strike="noStrike">
              <a:solidFill>
                <a:srgbClr val="000000"/>
              </a:solidFill>
              <a:latin typeface="Arial"/>
            </a:endParaRPr>
          </a:p>
          <a:p>
            <a:pPr lvl="2" marL="310680" indent="-310680">
              <a:spcAft>
                <a:spcPts val="1426"/>
              </a:spcAft>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3180" spc="-1" strike="noStrike">
                <a:solidFill>
                  <a:srgbClr val="000000"/>
                </a:solidFill>
                <a:latin typeface="Arial"/>
              </a:rPr>
              <a:t>Third Outline Level</a:t>
            </a:r>
            <a:endParaRPr b="0" lang="es-ES" sz="3180" spc="-1" strike="noStrike">
              <a:solidFill>
                <a:srgbClr val="000000"/>
              </a:solidFill>
              <a:latin typeface="Arial"/>
            </a:endParaRPr>
          </a:p>
          <a:p>
            <a:pPr lvl="3" marL="310680" indent="-310680">
              <a:spcAft>
                <a:spcPts val="1426"/>
              </a:spcAft>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3180" spc="-1" strike="noStrike">
                <a:solidFill>
                  <a:srgbClr val="000000"/>
                </a:solidFill>
                <a:latin typeface="Arial"/>
              </a:rPr>
              <a:t>Fourth Outline Level</a:t>
            </a:r>
            <a:endParaRPr b="0" lang="es-ES" sz="3180" spc="-1" strike="noStrike">
              <a:solidFill>
                <a:srgbClr val="000000"/>
              </a:solidFill>
              <a:latin typeface="Arial"/>
            </a:endParaRPr>
          </a:p>
          <a:p>
            <a:pPr lvl="4" marL="310680" indent="-310680">
              <a:spcAft>
                <a:spcPts val="1426"/>
              </a:spcAft>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3180" spc="-1" strike="noStrike">
                <a:solidFill>
                  <a:srgbClr val="000000"/>
                </a:solidFill>
                <a:latin typeface="Arial"/>
              </a:rPr>
              <a:t>Fifth Outline Level</a:t>
            </a:r>
            <a:endParaRPr b="0" lang="es-ES" sz="3180" spc="-1" strike="noStrike">
              <a:solidFill>
                <a:srgbClr val="000000"/>
              </a:solidFill>
              <a:latin typeface="Arial"/>
            </a:endParaRPr>
          </a:p>
          <a:p>
            <a:pPr lvl="5" marL="310680" indent="-310680">
              <a:spcAft>
                <a:spcPts val="1426"/>
              </a:spcAft>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3180" spc="-1" strike="noStrike">
                <a:solidFill>
                  <a:srgbClr val="000000"/>
                </a:solidFill>
                <a:latin typeface="Arial"/>
              </a:rPr>
              <a:t>Sixth Outline Level</a:t>
            </a:r>
            <a:endParaRPr b="0" lang="es-ES" sz="3180" spc="-1" strike="noStrike">
              <a:solidFill>
                <a:srgbClr val="000000"/>
              </a:solidFill>
              <a:latin typeface="Arial"/>
            </a:endParaRPr>
          </a:p>
          <a:p>
            <a:pPr lvl="6" marL="310680" indent="-310680">
              <a:spcAft>
                <a:spcPts val="1426"/>
              </a:spcAft>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3180" spc="-1" strike="noStrike">
                <a:solidFill>
                  <a:srgbClr val="000000"/>
                </a:solidFill>
                <a:latin typeface="Arial"/>
              </a:rPr>
              <a:t>Seventh Outline Level</a:t>
            </a:r>
            <a:endParaRPr b="0" lang="es-ES" sz="318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9" name="PlaceHolder 1"/>
          <p:cNvSpPr>
            <a:spLocks noGrp="1"/>
          </p:cNvSpPr>
          <p:nvPr>
            <p:ph type="title"/>
          </p:nvPr>
        </p:nvSpPr>
        <p:spPr>
          <a:xfrm>
            <a:off x="627480" y="363960"/>
            <a:ext cx="7871400" cy="1310400"/>
          </a:xfrm>
          <a:prstGeom prst="rect">
            <a:avLst/>
          </a:prstGeom>
        </p:spPr>
        <p:txBody>
          <a:bodyPr anchor="ctr">
            <a:noAutofit/>
          </a:bodyPr>
          <a:p>
            <a:r>
              <a:rPr b="0" lang="es-ES" sz="1810" spc="-1" strike="noStrike">
                <a:solidFill>
                  <a:srgbClr val="000000"/>
                </a:solidFill>
                <a:latin typeface="Calibri"/>
              </a:rPr>
              <a:t>Click to edit the title text format</a:t>
            </a:r>
            <a:endParaRPr b="0" lang="es-ES" sz="1810" spc="-1" strike="noStrike">
              <a:solidFill>
                <a:srgbClr val="000000"/>
              </a:solidFill>
              <a:latin typeface="Calibri"/>
            </a:endParaRPr>
          </a:p>
        </p:txBody>
      </p:sp>
      <p:sp>
        <p:nvSpPr>
          <p:cNvPr id="580" name="PlaceHolder 2"/>
          <p:cNvSpPr>
            <a:spLocks noGrp="1"/>
          </p:cNvSpPr>
          <p:nvPr>
            <p:ph type="body"/>
          </p:nvPr>
        </p:nvSpPr>
        <p:spPr>
          <a:xfrm>
            <a:off x="627480" y="1825560"/>
            <a:ext cx="7871400" cy="4335840"/>
          </a:xfrm>
          <a:prstGeom prst="rect">
            <a:avLst/>
          </a:prstGeom>
        </p:spPr>
        <p:txBody>
          <a:bodyPr>
            <a:normAutofit/>
          </a:bodyPr>
          <a:p>
            <a:pPr marL="310680" indent="-310680">
              <a:spcBef>
                <a:spcPts val="1426"/>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2810" spc="-1" strike="noStrike">
                <a:solidFill>
                  <a:srgbClr val="000000"/>
                </a:solidFill>
                <a:latin typeface="Calibri"/>
              </a:rPr>
              <a:t>Click to edit the outline text format</a:t>
            </a:r>
            <a:endParaRPr b="0" lang="es-ES" sz="2810" spc="-1" strike="noStrike">
              <a:solidFill>
                <a:srgbClr val="000000"/>
              </a:solidFill>
              <a:latin typeface="Calibri"/>
            </a:endParaRPr>
          </a:p>
          <a:p>
            <a:pPr lvl="1" marL="310680" indent="-310680">
              <a:spcBef>
                <a:spcPts val="1426"/>
              </a:spcBef>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2810" spc="-1" strike="noStrike">
                <a:solidFill>
                  <a:srgbClr val="000000"/>
                </a:solidFill>
                <a:latin typeface="Calibri"/>
              </a:rPr>
              <a:t>Second Outline Level</a:t>
            </a:r>
            <a:endParaRPr b="0" lang="es-ES" sz="2810" spc="-1" strike="noStrike">
              <a:solidFill>
                <a:srgbClr val="000000"/>
              </a:solidFill>
              <a:latin typeface="Calibri"/>
            </a:endParaRPr>
          </a:p>
          <a:p>
            <a:pPr lvl="2" marL="310680" indent="-310680">
              <a:spcBef>
                <a:spcPts val="1426"/>
              </a:spcBef>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2810" spc="-1" strike="noStrike">
                <a:solidFill>
                  <a:srgbClr val="000000"/>
                </a:solidFill>
                <a:latin typeface="Calibri"/>
              </a:rPr>
              <a:t>Third Outline Level</a:t>
            </a:r>
            <a:endParaRPr b="0" lang="es-ES" sz="2810" spc="-1" strike="noStrike">
              <a:solidFill>
                <a:srgbClr val="000000"/>
              </a:solidFill>
              <a:latin typeface="Calibri"/>
            </a:endParaRPr>
          </a:p>
          <a:p>
            <a:pPr lvl="3" marL="310680" indent="-310680">
              <a:spcBef>
                <a:spcPts val="1426"/>
              </a:spcBef>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2810" spc="-1" strike="noStrike">
                <a:solidFill>
                  <a:srgbClr val="000000"/>
                </a:solidFill>
                <a:latin typeface="Calibri"/>
              </a:rPr>
              <a:t>Fourth Outline Level</a:t>
            </a:r>
            <a:endParaRPr b="0" lang="es-ES" sz="2810" spc="-1" strike="noStrike">
              <a:solidFill>
                <a:srgbClr val="000000"/>
              </a:solidFill>
              <a:latin typeface="Calibri"/>
            </a:endParaRPr>
          </a:p>
          <a:p>
            <a:pPr lvl="4" marL="310680" indent="-310680">
              <a:spcBef>
                <a:spcPts val="1426"/>
              </a:spcBef>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2810" spc="-1" strike="noStrike">
                <a:solidFill>
                  <a:srgbClr val="000000"/>
                </a:solidFill>
                <a:latin typeface="Calibri"/>
              </a:rPr>
              <a:t>Fifth Outline Level</a:t>
            </a:r>
            <a:endParaRPr b="0" lang="es-ES" sz="2810" spc="-1" strike="noStrike">
              <a:solidFill>
                <a:srgbClr val="000000"/>
              </a:solidFill>
              <a:latin typeface="Calibri"/>
            </a:endParaRPr>
          </a:p>
          <a:p>
            <a:pPr lvl="5" marL="310680" indent="-310680">
              <a:spcBef>
                <a:spcPts val="1426"/>
              </a:spcBef>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2810" spc="-1" strike="noStrike">
                <a:solidFill>
                  <a:srgbClr val="000000"/>
                </a:solidFill>
                <a:latin typeface="Calibri"/>
              </a:rPr>
              <a:t>Sixth Outline Level</a:t>
            </a:r>
            <a:endParaRPr b="0" lang="es-ES" sz="2810" spc="-1" strike="noStrike">
              <a:solidFill>
                <a:srgbClr val="000000"/>
              </a:solidFill>
              <a:latin typeface="Calibri"/>
            </a:endParaRPr>
          </a:p>
          <a:p>
            <a:pPr lvl="6" marL="310680" indent="-310680">
              <a:spcBef>
                <a:spcPts val="1426"/>
              </a:spcBef>
              <a:buClr>
                <a:srgbClr val="000000"/>
              </a:buClr>
              <a:buFont typeface="Times New Roman"/>
              <a:buChar cha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es-ES" sz="2810" spc="-1" strike="noStrike">
                <a:solidFill>
                  <a:srgbClr val="000000"/>
                </a:solidFill>
                <a:latin typeface="Calibri"/>
              </a:rPr>
              <a:t>Seventh Outline Level</a:t>
            </a:r>
            <a:endParaRPr b="0" lang="es-ES" sz="2810" spc="-1" strike="noStrike">
              <a:solidFill>
                <a:srgbClr val="000000"/>
              </a:solidFill>
              <a:latin typeface="Calibri"/>
            </a:endParaRPr>
          </a:p>
        </p:txBody>
      </p:sp>
      <p:sp>
        <p:nvSpPr>
          <p:cNvPr id="581" name="PlaceHolder 3"/>
          <p:cNvSpPr>
            <a:spLocks noGrp="1"/>
          </p:cNvSpPr>
          <p:nvPr>
            <p:ph type="dt"/>
          </p:nvPr>
        </p:nvSpPr>
        <p:spPr>
          <a:xfrm>
            <a:off x="627480" y="6356160"/>
            <a:ext cx="2041920" cy="349920"/>
          </a:xfrm>
          <a:prstGeom prst="rect">
            <a:avLst/>
          </a:prstGeom>
        </p:spPr>
        <p:txBody>
          <a:bodyPr anchor="ctr">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0" lang="es-ES" sz="1200" spc="-1" strike="noStrike">
                <a:solidFill>
                  <a:srgbClr val="8b8b8b"/>
                </a:solidFill>
                <a:latin typeface="Calibri"/>
                <a:ea typeface="DejaVu Sans"/>
              </a:rPr>
              <a:t>3/03/22</a:t>
            </a:r>
            <a:endParaRPr b="0" lang="es-ES" sz="1200" spc="-1" strike="noStrike">
              <a:latin typeface="Times New Roman"/>
            </a:endParaRPr>
          </a:p>
        </p:txBody>
      </p:sp>
      <p:sp>
        <p:nvSpPr>
          <p:cNvPr id="582" name=""/>
          <p:cNvSpPr/>
          <p:nvPr/>
        </p:nvSpPr>
        <p:spPr>
          <a:xfrm>
            <a:off x="3028680" y="6356880"/>
            <a:ext cx="3085920" cy="365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
        <p:nvSpPr>
          <p:cNvPr id="583" name="PlaceHolder 4"/>
          <p:cNvSpPr>
            <a:spLocks noGrp="1"/>
          </p:cNvSpPr>
          <p:nvPr>
            <p:ph type="sldNum"/>
          </p:nvPr>
        </p:nvSpPr>
        <p:spPr>
          <a:xfrm>
            <a:off x="6456960" y="6356160"/>
            <a:ext cx="2041920" cy="349920"/>
          </a:xfrm>
          <a:prstGeom prst="rect">
            <a:avLst/>
          </a:prstGeom>
        </p:spPr>
        <p:txBody>
          <a:bodyPr anchor="ctr">
            <a:noAutofit/>
          </a:bodyPr>
          <a:p>
            <a:pPr algn="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fld id="{A4A7089E-AF97-48F2-BE48-17D2EF7C02B4}" type="slidenum">
              <a:rPr b="0" lang="es-ES" sz="1200" spc="-1" strike="noStrike">
                <a:solidFill>
                  <a:srgbClr val="8b8b8b"/>
                </a:solidFill>
                <a:latin typeface="Calibri"/>
                <a:ea typeface="DejaVu Sans"/>
              </a:rPr>
              <a:t>&lt;number&gt;</a:t>
            </a:fld>
            <a:endParaRPr b="0" lang="es-E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
          <p:cNvSpPr/>
          <p:nvPr/>
        </p:nvSpPr>
        <p:spPr>
          <a:xfrm>
            <a:off x="343080" y="6307200"/>
            <a:ext cx="8471880" cy="3585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
        <p:nvSpPr>
          <p:cNvPr id="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Click to edit the title text format</a:t>
            </a:r>
            <a:endParaRPr b="0" lang="es-ES" sz="4400" spc="-1" strike="noStrike">
              <a:latin typeface="Arial"/>
            </a:endParaRPr>
          </a:p>
        </p:txBody>
      </p:sp>
      <p:sp>
        <p:nvSpPr>
          <p:cNvPr id="4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Click to edit the outline text format</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Second Outline Level</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Third Outline Level</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Fourth Outline Level</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Fifth Outline Level</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Sixth Outline Level</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Seventh Outline Level</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Click to edit the title text format</a:t>
            </a:r>
            <a:endParaRPr b="0" lang="es-ES" sz="4400" spc="-1" strike="noStrike">
              <a:latin typeface="Arial"/>
            </a:endParaRPr>
          </a:p>
        </p:txBody>
      </p:sp>
      <p:sp>
        <p:nvSpPr>
          <p:cNvPr id="7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Click to edit the outline text format</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Second Outline Level</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Third Outline Level</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Fourth Outline Level</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Fifth Outline Level</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Sixth Outline Level</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Seventh Outline Level</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Click to edit the title text format</a:t>
            </a:r>
            <a:endParaRPr b="0" lang="es-ES" sz="4400" spc="-1" strike="noStrike">
              <a:latin typeface="Arial"/>
            </a:endParaRPr>
          </a:p>
        </p:txBody>
      </p:sp>
      <p:sp>
        <p:nvSpPr>
          <p:cNvPr id="11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Click to edit the outline text format</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Second Outline Level</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Third Outline Level</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Fourth Outline Level</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Fifth Outline Level</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Sixth Outline Level</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Seventh Outline Level</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Click to edit the title text format</a:t>
            </a:r>
            <a:endParaRPr b="0" lang="es-ES" sz="4400" spc="-1" strike="noStrike">
              <a:latin typeface="Arial"/>
            </a:endParaRPr>
          </a:p>
        </p:txBody>
      </p:sp>
      <p:sp>
        <p:nvSpPr>
          <p:cNvPr id="155"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Click to edit the outline text format</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Second Outline Level</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Third Outline Level</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Fourth Outline Level</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Fifth Outline Level</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Sixth Outline Level</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Seventh Outline Level</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8880" cy="1144440"/>
          </a:xfrm>
          <a:prstGeom prst="rect">
            <a:avLst/>
          </a:prstGeom>
        </p:spPr>
        <p:txBody>
          <a:bodyPr lIns="0" rIns="0" tIns="0" bIns="0" anchor="ctr">
            <a:noAutofit/>
          </a:bodyPr>
          <a:p>
            <a:r>
              <a:rPr b="0" lang="es-ES" sz="1800" spc="-1" strike="noStrike">
                <a:latin typeface="Arial"/>
              </a:rPr>
              <a:t>Click to edit the title text format</a:t>
            </a:r>
            <a:endParaRPr b="0" lang="es-ES" sz="1800" spc="-1" strike="noStrike">
              <a:latin typeface="Arial"/>
            </a:endParaRPr>
          </a:p>
        </p:txBody>
      </p:sp>
      <p:sp>
        <p:nvSpPr>
          <p:cNvPr id="193" name="PlaceHolder 2"/>
          <p:cNvSpPr>
            <a:spLocks noGrp="1"/>
          </p:cNvSpPr>
          <p:nvPr>
            <p:ph type="body"/>
          </p:nvPr>
        </p:nvSpPr>
        <p:spPr>
          <a:xfrm>
            <a:off x="45720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1800" spc="-1" strike="noStrike">
                <a:latin typeface="Arial"/>
              </a:rPr>
              <a:t>Click to edit the outline text format</a:t>
            </a:r>
            <a:endParaRPr b="0" lang="es-ES" sz="1800" spc="-1" strike="noStrike">
              <a:latin typeface="Arial"/>
            </a:endParaRPr>
          </a:p>
          <a:p>
            <a:pPr lvl="1" marL="864000" indent="-324000">
              <a:spcBef>
                <a:spcPts val="1134"/>
              </a:spcBef>
              <a:buClr>
                <a:srgbClr val="000000"/>
              </a:buClr>
              <a:buSzPct val="75000"/>
              <a:buFont typeface="Symbol" charset="2"/>
              <a:buChar char=""/>
            </a:pPr>
            <a:r>
              <a:rPr b="0" lang="es-ES" sz="1800" spc="-1" strike="noStrike">
                <a:latin typeface="Arial"/>
              </a:rPr>
              <a:t>Second Outline Level</a:t>
            </a:r>
            <a:endParaRPr b="0" lang="es-ES" sz="1800" spc="-1" strike="noStrike">
              <a:latin typeface="Arial"/>
            </a:endParaRPr>
          </a:p>
          <a:p>
            <a:pPr lvl="2" marL="1296000" indent="-288000">
              <a:spcBef>
                <a:spcPts val="850"/>
              </a:spcBef>
              <a:buClr>
                <a:srgbClr val="000000"/>
              </a:buClr>
              <a:buSzPct val="45000"/>
              <a:buFont typeface="Wingdings" charset="2"/>
              <a:buChar char=""/>
            </a:pPr>
            <a:r>
              <a:rPr b="0" lang="es-ES" sz="1800" spc="-1" strike="noStrike">
                <a:latin typeface="Arial"/>
              </a:rPr>
              <a:t>Third Outline Level</a:t>
            </a:r>
            <a:endParaRPr b="0" lang="es-ES" sz="1800" spc="-1" strike="noStrike">
              <a:latin typeface="Arial"/>
            </a:endParaRPr>
          </a:p>
          <a:p>
            <a:pPr lvl="3" marL="1728000" indent="-216000">
              <a:spcBef>
                <a:spcPts val="567"/>
              </a:spcBef>
              <a:buClr>
                <a:srgbClr val="000000"/>
              </a:buClr>
              <a:buSzPct val="75000"/>
              <a:buFont typeface="Symbol" charset="2"/>
              <a:buChar char=""/>
            </a:pPr>
            <a:r>
              <a:rPr b="0" lang="es-ES" sz="1800" spc="-1" strike="noStrike">
                <a:latin typeface="Arial"/>
              </a:rPr>
              <a:t>Fourth Outline Level</a:t>
            </a:r>
            <a:endParaRPr b="0" lang="es-ES" sz="1800" spc="-1" strike="noStrike">
              <a:latin typeface="Arial"/>
            </a:endParaRPr>
          </a:p>
          <a:p>
            <a:pPr lvl="4" marL="2160000" indent="-216000">
              <a:spcBef>
                <a:spcPts val="283"/>
              </a:spcBef>
              <a:buClr>
                <a:srgbClr val="000000"/>
              </a:buClr>
              <a:buSzPct val="45000"/>
              <a:buFont typeface="Wingdings" charset="2"/>
              <a:buChar char=""/>
            </a:pPr>
            <a:r>
              <a:rPr b="0" lang="es-ES" sz="1800" spc="-1" strike="noStrike">
                <a:latin typeface="Arial"/>
              </a:rPr>
              <a:t>Fifth Outline Level</a:t>
            </a:r>
            <a:endParaRPr b="0" lang="es-ES" sz="1800" spc="-1" strike="noStrike">
              <a:latin typeface="Arial"/>
            </a:endParaRPr>
          </a:p>
          <a:p>
            <a:pPr lvl="5" marL="2592000" indent="-216000">
              <a:spcBef>
                <a:spcPts val="283"/>
              </a:spcBef>
              <a:buClr>
                <a:srgbClr val="000000"/>
              </a:buClr>
              <a:buSzPct val="45000"/>
              <a:buFont typeface="Wingdings" charset="2"/>
              <a:buChar char=""/>
            </a:pPr>
            <a:r>
              <a:rPr b="0" lang="es-ES" sz="1800" spc="-1" strike="noStrike">
                <a:latin typeface="Arial"/>
              </a:rPr>
              <a:t>Sixth Outline Level</a:t>
            </a:r>
            <a:endParaRPr b="0" lang="es-ES" sz="1800" spc="-1" strike="noStrike">
              <a:latin typeface="Arial"/>
            </a:endParaRPr>
          </a:p>
          <a:p>
            <a:pPr lvl="6" marL="3024000" indent="-216000">
              <a:spcBef>
                <a:spcPts val="283"/>
              </a:spcBef>
              <a:buClr>
                <a:srgbClr val="000000"/>
              </a:buClr>
              <a:buSzPct val="45000"/>
              <a:buFont typeface="Wingdings" charset="2"/>
              <a:buChar char=""/>
            </a:pPr>
            <a:r>
              <a:rPr b="0" lang="es-ES" sz="1800" spc="-1" strike="noStrike">
                <a:latin typeface="Arial"/>
              </a:rPr>
              <a:t>Seventh Outline Level</a:t>
            </a:r>
            <a:endParaRPr b="0" lang="es-ES" sz="1800" spc="-1" strike="noStrike">
              <a:latin typeface="Arial"/>
            </a:endParaRPr>
          </a:p>
        </p:txBody>
      </p:sp>
      <p:sp>
        <p:nvSpPr>
          <p:cNvPr id="194" name="PlaceHolder 3"/>
          <p:cNvSpPr>
            <a:spLocks noGrp="1"/>
          </p:cNvSpPr>
          <p:nvPr>
            <p:ph type="body"/>
          </p:nvPr>
        </p:nvSpPr>
        <p:spPr>
          <a:xfrm>
            <a:off x="467424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1800" spc="-1" strike="noStrike">
                <a:latin typeface="Arial"/>
              </a:rPr>
              <a:t>Click to edit the outline text format</a:t>
            </a:r>
            <a:endParaRPr b="0" lang="es-ES" sz="1800" spc="-1" strike="noStrike">
              <a:latin typeface="Arial"/>
            </a:endParaRPr>
          </a:p>
          <a:p>
            <a:pPr lvl="1" marL="864000" indent="-324000">
              <a:spcBef>
                <a:spcPts val="1134"/>
              </a:spcBef>
              <a:buClr>
                <a:srgbClr val="000000"/>
              </a:buClr>
              <a:buSzPct val="75000"/>
              <a:buFont typeface="Symbol" charset="2"/>
              <a:buChar char=""/>
            </a:pPr>
            <a:r>
              <a:rPr b="0" lang="es-ES" sz="1800" spc="-1" strike="noStrike">
                <a:latin typeface="Arial"/>
              </a:rPr>
              <a:t>Second Outline Level</a:t>
            </a:r>
            <a:endParaRPr b="0" lang="es-ES" sz="1800" spc="-1" strike="noStrike">
              <a:latin typeface="Arial"/>
            </a:endParaRPr>
          </a:p>
          <a:p>
            <a:pPr lvl="2" marL="1296000" indent="-288000">
              <a:spcBef>
                <a:spcPts val="850"/>
              </a:spcBef>
              <a:buClr>
                <a:srgbClr val="000000"/>
              </a:buClr>
              <a:buSzPct val="45000"/>
              <a:buFont typeface="Wingdings" charset="2"/>
              <a:buChar char=""/>
            </a:pPr>
            <a:r>
              <a:rPr b="0" lang="es-ES" sz="1800" spc="-1" strike="noStrike">
                <a:latin typeface="Arial"/>
              </a:rPr>
              <a:t>Third Outline Level</a:t>
            </a:r>
            <a:endParaRPr b="0" lang="es-ES" sz="1800" spc="-1" strike="noStrike">
              <a:latin typeface="Arial"/>
            </a:endParaRPr>
          </a:p>
          <a:p>
            <a:pPr lvl="3" marL="1728000" indent="-216000">
              <a:spcBef>
                <a:spcPts val="567"/>
              </a:spcBef>
              <a:buClr>
                <a:srgbClr val="000000"/>
              </a:buClr>
              <a:buSzPct val="75000"/>
              <a:buFont typeface="Symbol" charset="2"/>
              <a:buChar char=""/>
            </a:pPr>
            <a:r>
              <a:rPr b="0" lang="es-ES" sz="1800" spc="-1" strike="noStrike">
                <a:latin typeface="Arial"/>
              </a:rPr>
              <a:t>Fourth Outline Level</a:t>
            </a:r>
            <a:endParaRPr b="0" lang="es-ES" sz="1800" spc="-1" strike="noStrike">
              <a:latin typeface="Arial"/>
            </a:endParaRPr>
          </a:p>
          <a:p>
            <a:pPr lvl="4" marL="2160000" indent="-216000">
              <a:spcBef>
                <a:spcPts val="283"/>
              </a:spcBef>
              <a:buClr>
                <a:srgbClr val="000000"/>
              </a:buClr>
              <a:buSzPct val="45000"/>
              <a:buFont typeface="Wingdings" charset="2"/>
              <a:buChar char=""/>
            </a:pPr>
            <a:r>
              <a:rPr b="0" lang="es-ES" sz="1800" spc="-1" strike="noStrike">
                <a:latin typeface="Arial"/>
              </a:rPr>
              <a:t>Fifth Outline Level</a:t>
            </a:r>
            <a:endParaRPr b="0" lang="es-ES" sz="1800" spc="-1" strike="noStrike">
              <a:latin typeface="Arial"/>
            </a:endParaRPr>
          </a:p>
          <a:p>
            <a:pPr lvl="5" marL="2592000" indent="-216000">
              <a:spcBef>
                <a:spcPts val="283"/>
              </a:spcBef>
              <a:buClr>
                <a:srgbClr val="000000"/>
              </a:buClr>
              <a:buSzPct val="45000"/>
              <a:buFont typeface="Wingdings" charset="2"/>
              <a:buChar char=""/>
            </a:pPr>
            <a:r>
              <a:rPr b="0" lang="es-ES" sz="1800" spc="-1" strike="noStrike">
                <a:latin typeface="Arial"/>
              </a:rPr>
              <a:t>Sixth Outline Level</a:t>
            </a:r>
            <a:endParaRPr b="0" lang="es-ES" sz="1800" spc="-1" strike="noStrike">
              <a:latin typeface="Arial"/>
            </a:endParaRPr>
          </a:p>
          <a:p>
            <a:pPr lvl="6" marL="3024000" indent="-216000">
              <a:spcBef>
                <a:spcPts val="283"/>
              </a:spcBef>
              <a:buClr>
                <a:srgbClr val="000000"/>
              </a:buClr>
              <a:buSzPct val="45000"/>
              <a:buFont typeface="Wingdings" charset="2"/>
              <a:buChar char=""/>
            </a:pPr>
            <a:r>
              <a:rPr b="0" lang="es-ES" sz="1800" spc="-1" strike="noStrike">
                <a:latin typeface="Arial"/>
              </a:rPr>
              <a:t>Seventh Outline Level</a:t>
            </a:r>
            <a:endParaRPr b="0" lang="es-E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1" name=""/>
          <p:cNvSpPr/>
          <p:nvPr/>
        </p:nvSpPr>
        <p:spPr>
          <a:xfrm>
            <a:off x="7920000" y="6412320"/>
            <a:ext cx="1439280" cy="426960"/>
          </a:xfrm>
          <a:prstGeom prst="rect">
            <a:avLst/>
          </a:prstGeom>
          <a:noFill/>
          <a:ln w="0">
            <a:noFill/>
          </a:ln>
        </p:spPr>
        <p:style>
          <a:lnRef idx="0"/>
          <a:fillRef idx="0"/>
          <a:effectRef idx="0"/>
          <a:fontRef idx="minor"/>
        </p:style>
        <p:txBody>
          <a:bodyPr lIns="90000" rIns="90000" tIns="45000" bIns="45000">
            <a:noAutofit/>
          </a:bodyPr>
          <a:p>
            <a:pPr>
              <a:lnSpc>
                <a:spcPct val="100000"/>
              </a:lnSpc>
            </a:pPr>
            <a:fld id="{7E4A193E-FC84-4D1D-A699-4E1AE97DC7EE}" type="slidenum">
              <a:rPr b="0" lang="es-ES" sz="1800" spc="-1" strike="noStrike">
                <a:solidFill>
                  <a:srgbClr val="000000"/>
                </a:solidFill>
                <a:latin typeface="Times New Roman"/>
                <a:ea typeface="DejaVu Sans"/>
              </a:rPr>
              <a:t>&lt;number&gt;</a:t>
            </a:fld>
            <a:endParaRPr b="0" lang="es-ES" sz="1800" spc="-1" strike="noStrike">
              <a:latin typeface="Arial"/>
            </a:endParaRPr>
          </a:p>
        </p:txBody>
      </p:sp>
      <p:sp>
        <p:nvSpPr>
          <p:cNvPr id="23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Click to edit the title text format</a:t>
            </a:r>
            <a:endParaRPr b="0" lang="es-ES" sz="4400" spc="-1" strike="noStrike">
              <a:latin typeface="Arial"/>
            </a:endParaRPr>
          </a:p>
        </p:txBody>
      </p:sp>
      <p:sp>
        <p:nvSpPr>
          <p:cNvPr id="23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Click to edit the outline text format</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Second Outline Level</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Third Outline Level</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Fourth Outline Level</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Fifth Outline Level</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Sixth Outline Level</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Seventh Outline Level</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Click to edit the title text format</a:t>
            </a:r>
            <a:endParaRPr b="0" lang="es-ES" sz="4400" spc="-1" strike="noStrike">
              <a:latin typeface="Arial"/>
            </a:endParaRPr>
          </a:p>
        </p:txBody>
      </p:sp>
      <p:sp>
        <p:nvSpPr>
          <p:cNvPr id="27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Click to edit the outline text format</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Second Outline Level</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Third Outline Level</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Fourth Outline Level</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Fifth Outline Level</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Sixth Outline Level</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Seventh Outline Level</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8" name=""/>
          <p:cNvSpPr/>
          <p:nvPr/>
        </p:nvSpPr>
        <p:spPr>
          <a:xfrm>
            <a:off x="343080" y="6307200"/>
            <a:ext cx="8471880" cy="3585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
        <p:nvSpPr>
          <p:cNvPr id="3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s-ES" sz="4400" spc="-1" strike="noStrike">
                <a:latin typeface="Arial"/>
              </a:rPr>
              <a:t>Click to edit the title text format</a:t>
            </a:r>
            <a:endParaRPr b="0" lang="es-ES" sz="4400" spc="-1" strike="noStrike">
              <a:latin typeface="Arial"/>
            </a:endParaRPr>
          </a:p>
        </p:txBody>
      </p:sp>
      <p:sp>
        <p:nvSpPr>
          <p:cNvPr id="310"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latin typeface="Arial"/>
              </a:rPr>
              <a:t>Click to edit the outline text format</a:t>
            </a:r>
            <a:endParaRPr b="0" lang="es-ES" sz="3200" spc="-1" strike="noStrike">
              <a:latin typeface="Arial"/>
            </a:endParaRPr>
          </a:p>
          <a:p>
            <a:pPr lvl="1" marL="864000" indent="-324000">
              <a:spcBef>
                <a:spcPts val="1134"/>
              </a:spcBef>
              <a:buClr>
                <a:srgbClr val="000000"/>
              </a:buClr>
              <a:buSzPct val="75000"/>
              <a:buFont typeface="Symbol" charset="2"/>
              <a:buChar char=""/>
            </a:pPr>
            <a:r>
              <a:rPr b="0" lang="es-ES" sz="2800" spc="-1" strike="noStrike">
                <a:latin typeface="Arial"/>
              </a:rPr>
              <a:t>Second Outline Level</a:t>
            </a:r>
            <a:endParaRPr b="0" lang="es-ES" sz="2800" spc="-1" strike="noStrike">
              <a:latin typeface="Arial"/>
            </a:endParaRPr>
          </a:p>
          <a:p>
            <a:pPr lvl="2" marL="1296000" indent="-288000">
              <a:spcBef>
                <a:spcPts val="850"/>
              </a:spcBef>
              <a:buClr>
                <a:srgbClr val="000000"/>
              </a:buClr>
              <a:buSzPct val="45000"/>
              <a:buFont typeface="Wingdings" charset="2"/>
              <a:buChar char=""/>
            </a:pPr>
            <a:r>
              <a:rPr b="0" lang="es-ES" sz="2400" spc="-1" strike="noStrike">
                <a:latin typeface="Arial"/>
              </a:rPr>
              <a:t>Third Outline Level</a:t>
            </a:r>
            <a:endParaRPr b="0" lang="es-ES" sz="2400" spc="-1" strike="noStrike">
              <a:latin typeface="Arial"/>
            </a:endParaRPr>
          </a:p>
          <a:p>
            <a:pPr lvl="3" marL="1728000" indent="-216000">
              <a:spcBef>
                <a:spcPts val="567"/>
              </a:spcBef>
              <a:buClr>
                <a:srgbClr val="000000"/>
              </a:buClr>
              <a:buSzPct val="75000"/>
              <a:buFont typeface="Symbol" charset="2"/>
              <a:buChar char=""/>
            </a:pPr>
            <a:r>
              <a:rPr b="0" lang="es-ES" sz="2000" spc="-1" strike="noStrike">
                <a:latin typeface="Arial"/>
              </a:rPr>
              <a:t>Fourth Outline Level</a:t>
            </a:r>
            <a:endParaRPr b="0" lang="es-ES" sz="2000" spc="-1" strike="noStrike">
              <a:latin typeface="Arial"/>
            </a:endParaRPr>
          </a:p>
          <a:p>
            <a:pPr lvl="4" marL="2160000" indent="-216000">
              <a:spcBef>
                <a:spcPts val="283"/>
              </a:spcBef>
              <a:buClr>
                <a:srgbClr val="000000"/>
              </a:buClr>
              <a:buSzPct val="45000"/>
              <a:buFont typeface="Wingdings" charset="2"/>
              <a:buChar char=""/>
            </a:pPr>
            <a:r>
              <a:rPr b="0" lang="es-ES" sz="2000" spc="-1" strike="noStrike">
                <a:latin typeface="Arial"/>
              </a:rPr>
              <a:t>Fifth Outline Level</a:t>
            </a:r>
            <a:endParaRPr b="0" lang="es-ES" sz="2000" spc="-1" strike="noStrike">
              <a:latin typeface="Arial"/>
            </a:endParaRPr>
          </a:p>
          <a:p>
            <a:pPr lvl="5" marL="2592000" indent="-216000">
              <a:spcBef>
                <a:spcPts val="283"/>
              </a:spcBef>
              <a:buClr>
                <a:srgbClr val="000000"/>
              </a:buClr>
              <a:buSzPct val="45000"/>
              <a:buFont typeface="Wingdings" charset="2"/>
              <a:buChar char=""/>
            </a:pPr>
            <a:r>
              <a:rPr b="0" lang="es-ES" sz="2000" spc="-1" strike="noStrike">
                <a:latin typeface="Arial"/>
              </a:rPr>
              <a:t>Sixth Outline Level</a:t>
            </a:r>
            <a:endParaRPr b="0" lang="es-ES" sz="2000" spc="-1" strike="noStrike">
              <a:latin typeface="Arial"/>
            </a:endParaRPr>
          </a:p>
          <a:p>
            <a:pPr lvl="6" marL="3024000" indent="-216000">
              <a:spcBef>
                <a:spcPts val="283"/>
              </a:spcBef>
              <a:buClr>
                <a:srgbClr val="000000"/>
              </a:buClr>
              <a:buSzPct val="45000"/>
              <a:buFont typeface="Wingdings" charset="2"/>
              <a:buChar char=""/>
            </a:pPr>
            <a:r>
              <a:rPr b="0" lang="es-ES" sz="2000" spc="-1" strike="noStrike">
                <a:latin typeface="Arial"/>
              </a:rPr>
              <a:t>Seventh Outline Level</a:t>
            </a:r>
            <a:endParaRPr b="0" lang="es-E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slideLayout" Target="../slideLayouts/slideLayout4.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5.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4.xml"/>
</Relationships>
</file>

<file path=ppt/slides/_rels/slide14.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24.wmf"/><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slideLayout" Target="../slideLayouts/slideLayout25.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jpeg"/><Relationship Id="rId3" Type="http://schemas.openxmlformats.org/officeDocument/2006/relationships/image" Target="../media/image29.png"/><Relationship Id="rId4" Type="http://schemas.openxmlformats.org/officeDocument/2006/relationships/slideLayout" Target="../slideLayouts/slideLayout37.xml"/><Relationship Id="rId5"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37.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49.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5.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5.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4.xml"/>
</Relationships>
</file>

<file path=ppt/slides/_rels/slide2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slideLayout" Target="../slideLayouts/slideLayout64.xml"/><Relationship Id="rId5"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64.xml"/>
</Relationships>
</file>

<file path=ppt/slides/_rels/slide22.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37.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73.xml"/>
</Relationships>
</file>

<file path=ppt/slides/_rels/slide24.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4.xml"/>
</Relationships>
</file>

<file path=ppt/slides/_rels/slide25.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slideLayout" Target="../slideLayouts/slideLayout4.xml"/>
</Relationships>
</file>

<file path=ppt/slides/_rels/slide26.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slideLayout" Target="../slideLayouts/slideLayout4.xml"/>
</Relationships>
</file>

<file path=ppt/slides/_rels/slide27.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4.xml"/>
</Relationships>
</file>

<file path=ppt/slides/_rels/slide28.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4.xml"/>
</Relationships>
</file>

<file path=ppt/slides/_rels/slide29.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25.xml"/><Relationship Id="rId4"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4.xml"/>
</Relationships>
</file>

<file path=ppt/slides/_rels/slide30.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slideLayout" Target="../slideLayouts/slideLayout85.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slideLayout" Target="../slideLayouts/slideLayout85.xml"/><Relationship Id="rId4"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13.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25.xml"/>
</Relationships>
</file>

<file path=ppt/slides/_rels/slide35.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25.xml"/>
</Relationships>
</file>

<file path=ppt/slides/_rels/slide36.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97.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slideLayout" Target="../slideLayouts/slideLayout97.xml"/><Relationship Id="rId5"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97.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4.xml"/>
</Relationships>
</file>

<file path=ppt/slides/_rels/slide40.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25.xml"/>
</Relationships>
</file>

<file path=ppt/slides/_rels/slide41.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25.xml"/>
</Relationships>
</file>

<file path=ppt/slides/_rels/slide42.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slideLayout" Target="../slideLayouts/slideLayout25.xml"/>
</Relationships>
</file>

<file path=ppt/slides/_rels/slide43.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97.xml"/>
</Relationships>
</file>

<file path=ppt/slides/_rels/slide44.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slideLayout" Target="../slideLayouts/slideLayout109.xml"/><Relationship Id="rId4"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7.xml"/>
</Relationships>
</file>

<file path=ppt/slides/_rels/slide46.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png"/><Relationship Id="rId3" Type="http://schemas.openxmlformats.org/officeDocument/2006/relationships/slideLayout" Target="../slideLayouts/slideLayout97.xml"/>
</Relationships>
</file>

<file path=ppt/slides/_rels/slide47.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slideLayout" Target="../slideLayouts/slideLayout121.xml"/><Relationship Id="rId5"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slideLayout" Target="../slideLayouts/slideLayout136.xml"/>
</Relationships>
</file>

<file path=ppt/slides/_rels/slide49.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slideLayout" Target="../slideLayouts/slideLayout148.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4.xml"/>
</Relationships>
</file>

<file path=ppt/slides/_rels/slide50.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48.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6.xml"/>
</Relationships>
</file>

<file path=ppt/slides/_rels/slide52.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image" Target="../media/image93.png"/><Relationship Id="rId3" Type="http://schemas.openxmlformats.org/officeDocument/2006/relationships/slideLayout" Target="../slideLayouts/slideLayout136.xml"/>
</Relationships>
</file>

<file path=ppt/slides/_rels/slide53.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slideLayout" Target="../slideLayouts/slideLayout148.xml"/>
</Relationships>
</file>

<file path=ppt/slides/_rels/slide54.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image" Target="../media/image98.png"/><Relationship Id="rId3" Type="http://schemas.openxmlformats.org/officeDocument/2006/relationships/slideLayout" Target="../slideLayouts/slideLayout148.xml"/><Relationship Id="rId4" Type="http://schemas.openxmlformats.org/officeDocument/2006/relationships/comments" Target="../comments/comment54.xml"/>
</Relationships>
</file>

<file path=ppt/slides/_rels/slide55.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image" Target="../media/image100.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slideLayout" Target="../slideLayouts/slideLayout27.xml"/>
</Relationships>
</file>

<file path=ppt/slides/_rels/slide56.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image" Target="../media/image104.png"/><Relationship Id="rId3" Type="http://schemas.openxmlformats.org/officeDocument/2006/relationships/slideLayout" Target="../slideLayouts/slideLayout172.xml"/>
</Relationships>
</file>

<file path=ppt/slides/_rels/slide57.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image" Target="../media/image106.png"/><Relationship Id="rId3" Type="http://schemas.openxmlformats.org/officeDocument/2006/relationships/slideLayout" Target="../slideLayouts/slideLayout172.xml"/>
</Relationships>
</file>

<file path=ppt/slides/_rels/slide58.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slideLayout" Target="../slideLayouts/slideLayout181.xml"/><Relationship Id="rId6"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wmf"/><Relationship Id="rId4" Type="http://schemas.openxmlformats.org/officeDocument/2006/relationships/image" Target="../media/image114.wmf"/><Relationship Id="rId5" Type="http://schemas.openxmlformats.org/officeDocument/2006/relationships/image" Target="../media/image115.wmf"/><Relationship Id="rId6" Type="http://schemas.openxmlformats.org/officeDocument/2006/relationships/image" Target="../media/image116.wmf"/><Relationship Id="rId7" Type="http://schemas.openxmlformats.org/officeDocument/2006/relationships/image" Target="../media/image117.wmf"/><Relationship Id="rId8" Type="http://schemas.openxmlformats.org/officeDocument/2006/relationships/image" Target="../media/image118.wmf"/><Relationship Id="rId9" Type="http://schemas.openxmlformats.org/officeDocument/2006/relationships/image" Target="../media/image119.png"/><Relationship Id="rId10" Type="http://schemas.openxmlformats.org/officeDocument/2006/relationships/slideLayout" Target="../slideLayouts/slideLayout181.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xml"/>
</Relationships>
</file>

<file path=ppt/slides/_rels/slide60.xml.rels><?xml version="1.0" encoding="UTF-8"?>
<Relationships xmlns="http://schemas.openxmlformats.org/package/2006/relationships"><Relationship Id="rId1" Type="http://schemas.openxmlformats.org/officeDocument/2006/relationships/slideLayout" Target="../slideLayouts/slideLayout148.xml"/>
</Relationships>
</file>

<file path=ppt/slides/_rels/slide61.xml.rels><?xml version="1.0" encoding="UTF-8"?>
<Relationships xmlns="http://schemas.openxmlformats.org/package/2006/relationships"><Relationship Id="rId1" Type="http://schemas.openxmlformats.org/officeDocument/2006/relationships/image" Target="../media/image120.png"/><Relationship Id="rId2" Type="http://schemas.openxmlformats.org/officeDocument/2006/relationships/image" Target="../media/image121.png"/><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slideLayout" Target="../slideLayouts/slideLayout157.xml"/><Relationship Id="rId8" Type="http://schemas.openxmlformats.org/officeDocument/2006/relationships/notesSlide" Target="../notesSlides/notesSlide61.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4.xml"/>
</Relationships>
</file>

<file path=ppt/slides/_rels/slide8.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3.wmf"/><Relationship Id="rId3" Type="http://schemas.openxmlformats.org/officeDocument/2006/relationships/image" Target="../media/image14.png"/><Relationship Id="rId4" Type="http://schemas.openxmlformats.org/officeDocument/2006/relationships/slideLayout" Target="../slideLayouts/slideLayout13.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5.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6" name=""/>
          <p:cNvSpPr/>
          <p:nvPr/>
        </p:nvSpPr>
        <p:spPr>
          <a:xfrm>
            <a:off x="598320" y="365040"/>
            <a:ext cx="8083440" cy="420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gn="ctr">
              <a:lnSpc>
                <a:spcPct val="104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1" i="1" lang="en-US" sz="2200" spc="-1" strike="noStrike">
                <a:solidFill>
                  <a:srgbClr val="ff0000"/>
                </a:solidFill>
                <a:latin typeface="Arial"/>
                <a:ea typeface="DejaVu Sans"/>
              </a:rPr>
              <a:t>A Pathogen’s Odyssey</a:t>
            </a:r>
            <a:endParaRPr b="0" lang="es-ES" sz="2200" spc="-1" strike="noStrike">
              <a:latin typeface="Arial"/>
            </a:endParaRPr>
          </a:p>
          <a:p>
            <a:pPr algn="ctr">
              <a:lnSpc>
                <a:spcPct val="104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1" i="1" lang="en-US" sz="2200" spc="-1" strike="noStrike">
                <a:solidFill>
                  <a:srgbClr val="ff0000"/>
                </a:solidFill>
                <a:latin typeface="Arial"/>
                <a:ea typeface="DejaVu Sans"/>
              </a:rPr>
              <a:t>Tracing the emergence and adaptation of fungal pathogens</a:t>
            </a:r>
            <a:endParaRPr b="0" lang="es-ES" sz="2200" spc="-1" strike="noStrike">
              <a:latin typeface="Arial"/>
            </a:endParaRPr>
          </a:p>
          <a:p>
            <a:pPr algn="ctr">
              <a:lnSpc>
                <a:spcPct val="104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endParaRPr b="0" lang="es-ES" sz="2200" spc="-1" strike="noStrike">
              <a:latin typeface="Arial"/>
            </a:endParaRPr>
          </a:p>
          <a:p>
            <a:pPr algn="ctr">
              <a:lnSpc>
                <a:spcPct val="104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1" i="1" lang="en-US" sz="2000" spc="-1" strike="noStrike">
                <a:solidFill>
                  <a:srgbClr val="000000"/>
                </a:solidFill>
                <a:latin typeface="Arial"/>
                <a:ea typeface="DejaVu Sans"/>
              </a:rPr>
              <a:t>Toni Gabaldón</a:t>
            </a:r>
            <a:endParaRPr b="0" lang="es-ES" sz="2000" spc="-1" strike="noStrike">
              <a:latin typeface="Arial"/>
            </a:endParaRPr>
          </a:p>
          <a:p>
            <a:pPr algn="ctr">
              <a:lnSpc>
                <a:spcPct val="104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1" i="1" lang="en-US" sz="1500" spc="-1" strike="noStrike">
                <a:solidFill>
                  <a:srgbClr val="000000"/>
                </a:solidFill>
                <a:latin typeface="Arial"/>
                <a:ea typeface="DejaVu Sans"/>
              </a:rPr>
              <a:t>Inst. for Research in Biomedicine (IRB) and Barcelona Supercomputing Centre (BSC), Barcelona, Spain</a:t>
            </a:r>
            <a:endParaRPr b="0" lang="es-ES" sz="1500" spc="-1" strike="noStrike">
              <a:latin typeface="Arial"/>
            </a:endParaRPr>
          </a:p>
        </p:txBody>
      </p:sp>
      <p:pic>
        <p:nvPicPr>
          <p:cNvPr id="627" name="" descr=""/>
          <p:cNvPicPr/>
          <p:nvPr/>
        </p:nvPicPr>
        <p:blipFill>
          <a:blip r:embed="rId1"/>
          <a:stretch/>
        </p:blipFill>
        <p:spPr>
          <a:xfrm>
            <a:off x="0" y="5992920"/>
            <a:ext cx="1195200" cy="740880"/>
          </a:xfrm>
          <a:prstGeom prst="rect">
            <a:avLst/>
          </a:prstGeom>
          <a:ln w="0">
            <a:noFill/>
          </a:ln>
        </p:spPr>
      </p:pic>
      <p:pic>
        <p:nvPicPr>
          <p:cNvPr id="628" name="" descr=""/>
          <p:cNvPicPr/>
          <p:nvPr/>
        </p:nvPicPr>
        <p:blipFill>
          <a:blip r:embed="rId2"/>
          <a:stretch/>
        </p:blipFill>
        <p:spPr>
          <a:xfrm>
            <a:off x="1327320" y="6102360"/>
            <a:ext cx="2336400" cy="622080"/>
          </a:xfrm>
          <a:prstGeom prst="rect">
            <a:avLst/>
          </a:prstGeom>
          <a:ln w="0">
            <a:noFill/>
          </a:ln>
        </p:spPr>
      </p:pic>
      <p:sp>
        <p:nvSpPr>
          <p:cNvPr id="629" name=""/>
          <p:cNvSpPr/>
          <p:nvPr/>
        </p:nvSpPr>
        <p:spPr>
          <a:xfrm>
            <a:off x="0" y="5992920"/>
            <a:ext cx="9144000" cy="1440"/>
          </a:xfrm>
          <a:prstGeom prst="line">
            <a:avLst/>
          </a:prstGeom>
          <a:ln w="9360">
            <a:solidFill>
              <a:srgbClr val="000000"/>
            </a:solidFill>
            <a:round/>
          </a:ln>
        </p:spPr>
        <p:style>
          <a:lnRef idx="0"/>
          <a:fillRef idx="0"/>
          <a:effectRef idx="0"/>
          <a:fontRef idx="minor"/>
        </p:style>
      </p:sp>
      <p:sp>
        <p:nvSpPr>
          <p:cNvPr id="630" name=""/>
          <p:cNvSpPr/>
          <p:nvPr/>
        </p:nvSpPr>
        <p:spPr>
          <a:xfrm>
            <a:off x="6788160" y="6172200"/>
            <a:ext cx="2566800" cy="842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4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lang="es-ES" sz="1600" spc="-1" strike="noStrike">
                <a:solidFill>
                  <a:srgbClr val="000000"/>
                </a:solidFill>
                <a:latin typeface="Arial"/>
                <a:ea typeface="DejaVu Sans"/>
              </a:rPr>
              <a:t>@gabaldonlab</a:t>
            </a:r>
            <a:endParaRPr b="0" lang="es-ES" sz="1600" spc="-1" strike="noStrike">
              <a:latin typeface="Arial"/>
            </a:endParaRPr>
          </a:p>
          <a:p>
            <a:pPr>
              <a:lnSpc>
                <a:spcPct val="104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lang="es-ES" sz="1600" spc="-1" strike="noStrike">
                <a:solidFill>
                  <a:srgbClr val="000000"/>
                </a:solidFill>
                <a:latin typeface="Arial"/>
                <a:ea typeface="DejaVu Sans"/>
              </a:rPr>
              <a:t>      </a:t>
            </a:r>
            <a:r>
              <a:rPr b="0" lang="es-ES" sz="1600" spc="-1" strike="noStrike">
                <a:solidFill>
                  <a:srgbClr val="000000"/>
                </a:solidFill>
                <a:latin typeface="Arial"/>
                <a:ea typeface="DejaVu Sans"/>
              </a:rPr>
              <a:t>www.cgenomics.org</a:t>
            </a:r>
            <a:endParaRPr b="0" lang="es-ES" sz="1600" spc="-1" strike="noStrike">
              <a:latin typeface="Arial"/>
            </a:endParaRPr>
          </a:p>
        </p:txBody>
      </p:sp>
      <p:sp>
        <p:nvSpPr>
          <p:cNvPr id="631" name=""/>
          <p:cNvSpPr/>
          <p:nvPr/>
        </p:nvSpPr>
        <p:spPr>
          <a:xfrm>
            <a:off x="0" y="2482920"/>
            <a:ext cx="9144000" cy="1440"/>
          </a:xfrm>
          <a:prstGeom prst="line">
            <a:avLst/>
          </a:prstGeom>
          <a:ln w="9360">
            <a:solidFill>
              <a:srgbClr val="000000"/>
            </a:solidFill>
            <a:round/>
          </a:ln>
        </p:spPr>
        <p:style>
          <a:lnRef idx="0"/>
          <a:fillRef idx="0"/>
          <a:effectRef idx="0"/>
          <a:fontRef idx="minor"/>
        </p:style>
      </p:sp>
      <p:sp>
        <p:nvSpPr>
          <p:cNvPr id="632" name=""/>
          <p:cNvSpPr/>
          <p:nvPr/>
        </p:nvSpPr>
        <p:spPr>
          <a:xfrm>
            <a:off x="0" y="1332000"/>
            <a:ext cx="9144000" cy="1440"/>
          </a:xfrm>
          <a:prstGeom prst="line">
            <a:avLst/>
          </a:prstGeom>
          <a:ln w="18360">
            <a:solidFill>
              <a:srgbClr val="ed1c24"/>
            </a:solidFill>
            <a:round/>
          </a:ln>
        </p:spPr>
        <p:style>
          <a:lnRef idx="0"/>
          <a:fillRef idx="0"/>
          <a:effectRef idx="0"/>
          <a:fontRef idx="minor"/>
        </p:style>
      </p:sp>
      <p:pic>
        <p:nvPicPr>
          <p:cNvPr id="633" name="" descr=""/>
          <p:cNvPicPr/>
          <p:nvPr/>
        </p:nvPicPr>
        <p:blipFill>
          <a:blip r:embed="rId3"/>
          <a:stretch/>
        </p:blipFill>
        <p:spPr>
          <a:xfrm>
            <a:off x="3240000" y="5970600"/>
            <a:ext cx="1218960" cy="504360"/>
          </a:xfrm>
          <a:prstGeom prst="rect">
            <a:avLst/>
          </a:prstGeom>
          <a:ln w="0">
            <a:noFill/>
          </a:ln>
        </p:spPr>
      </p:pic>
      <p:pic>
        <p:nvPicPr>
          <p:cNvPr id="634" name="" descr=""/>
          <p:cNvPicPr/>
          <p:nvPr/>
        </p:nvPicPr>
        <p:blipFill>
          <a:blip r:embed="rId4"/>
          <a:stretch/>
        </p:blipFill>
        <p:spPr>
          <a:xfrm>
            <a:off x="1800360" y="2484360"/>
            <a:ext cx="5754240" cy="3473280"/>
          </a:xfrm>
          <a:prstGeom prst="rect">
            <a:avLst/>
          </a:prstGeom>
          <a:ln w="0">
            <a:noFill/>
          </a:ln>
        </p:spPr>
      </p:pic>
      <p:pic>
        <p:nvPicPr>
          <p:cNvPr id="635" name="" descr=""/>
          <p:cNvPicPr/>
          <p:nvPr/>
        </p:nvPicPr>
        <p:blipFill>
          <a:blip r:embed="rId5"/>
          <a:stretch/>
        </p:blipFill>
        <p:spPr>
          <a:xfrm>
            <a:off x="4500720" y="6046920"/>
            <a:ext cx="1794960" cy="806040"/>
          </a:xfrm>
          <a:prstGeom prst="rect">
            <a:avLst/>
          </a:prstGeom>
          <a:ln w="0">
            <a:noFill/>
          </a:ln>
        </p:spPr>
      </p:pic>
      <p:sp>
        <p:nvSpPr>
          <p:cNvPr id="636" name=""/>
          <p:cNvSpPr txBox="1"/>
          <p:nvPr/>
        </p:nvSpPr>
        <p:spPr>
          <a:xfrm>
            <a:off x="8460000" y="6052320"/>
            <a:ext cx="720000" cy="427680"/>
          </a:xfrm>
          <a:prstGeom prst="rect">
            <a:avLst/>
          </a:prstGeom>
          <a:noFill/>
          <a:ln w="0">
            <a:noFill/>
          </a:ln>
        </p:spPr>
        <p:txBody>
          <a:bodyPr lIns="90000" rIns="90000" tIns="45000" bIns="45000">
            <a:noAutofit/>
          </a:bodyPr>
          <a:p>
            <a:fld id="{3639FBD6-0E2C-4FE6-906D-64E21D30D1D1}" type="slidenum">
              <a:rPr b="0" lang="es-ES" sz="2400" spc="-1" strike="noStrike">
                <a:latin typeface="Times New Roman"/>
              </a:rPr>
              <a:t>&lt;number&gt;</a:t>
            </a:fld>
            <a:endParaRPr b="0" lang="es-ES" sz="2400" spc="-1" strike="noStrike">
              <a:latin typeface="Times New Roman"/>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82" name="" descr=""/>
          <p:cNvPicPr/>
          <p:nvPr/>
        </p:nvPicPr>
        <p:blipFill>
          <a:blip r:embed="rId1"/>
          <a:stretch/>
        </p:blipFill>
        <p:spPr>
          <a:xfrm>
            <a:off x="7198920" y="1658880"/>
            <a:ext cx="1942920" cy="4353840"/>
          </a:xfrm>
          <a:prstGeom prst="rect">
            <a:avLst/>
          </a:prstGeom>
          <a:ln w="0">
            <a:noFill/>
          </a:ln>
        </p:spPr>
      </p:pic>
      <p:sp>
        <p:nvSpPr>
          <p:cNvPr id="683" name=""/>
          <p:cNvSpPr/>
          <p:nvPr/>
        </p:nvSpPr>
        <p:spPr>
          <a:xfrm>
            <a:off x="829440" y="1866240"/>
            <a:ext cx="828360" cy="413640"/>
          </a:xfrm>
          <a:prstGeom prst="ellipse">
            <a:avLst/>
          </a:prstGeom>
          <a:solidFill>
            <a:srgbClr val="000000"/>
          </a:solidFill>
          <a:ln cap="sq" w="9360">
            <a:solidFill>
              <a:srgbClr val="000000"/>
            </a:solidFill>
            <a:round/>
          </a:ln>
        </p:spPr>
        <p:style>
          <a:lnRef idx="0"/>
          <a:fillRef idx="0"/>
          <a:effectRef idx="0"/>
          <a:fontRef idx="minor"/>
        </p:style>
      </p:sp>
      <p:sp>
        <p:nvSpPr>
          <p:cNvPr id="684" name=""/>
          <p:cNvSpPr/>
          <p:nvPr/>
        </p:nvSpPr>
        <p:spPr>
          <a:xfrm>
            <a:off x="3516480" y="0"/>
            <a:ext cx="1440" cy="6843240"/>
          </a:xfrm>
          <a:prstGeom prst="line">
            <a:avLst/>
          </a:prstGeom>
          <a:ln cap="sq" w="36720">
            <a:solidFill>
              <a:srgbClr val="000000"/>
            </a:solidFill>
            <a:custDash>
              <a:ds d="100000" sp="100000"/>
            </a:custDash>
            <a:round/>
          </a:ln>
        </p:spPr>
        <p:style>
          <a:lnRef idx="0"/>
          <a:fillRef idx="0"/>
          <a:effectRef idx="0"/>
          <a:fontRef idx="minor"/>
        </p:style>
      </p:sp>
      <p:sp>
        <p:nvSpPr>
          <p:cNvPr id="685" name=""/>
          <p:cNvSpPr/>
          <p:nvPr/>
        </p:nvSpPr>
        <p:spPr>
          <a:xfrm>
            <a:off x="5985000" y="621720"/>
            <a:ext cx="2278440" cy="5979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HOST</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(immunocompromised)</a:t>
            </a:r>
            <a:endParaRPr b="0" lang="es-ES" sz="1640" spc="-1" strike="noStrike">
              <a:latin typeface="Arial"/>
            </a:endParaRPr>
          </a:p>
        </p:txBody>
      </p:sp>
      <p:sp>
        <p:nvSpPr>
          <p:cNvPr id="686" name=""/>
          <p:cNvSpPr/>
          <p:nvPr/>
        </p:nvSpPr>
        <p:spPr>
          <a:xfrm>
            <a:off x="803520" y="622080"/>
            <a:ext cx="2720520" cy="5979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RELATED </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COMMENSAL/PATHOGEN</a:t>
            </a:r>
            <a:endParaRPr b="0" lang="es-ES" sz="1640" spc="-1" strike="noStrike">
              <a:latin typeface="Arial"/>
            </a:endParaRPr>
          </a:p>
        </p:txBody>
      </p:sp>
      <p:sp>
        <p:nvSpPr>
          <p:cNvPr id="687" name=""/>
          <p:cNvSpPr/>
          <p:nvPr/>
        </p:nvSpPr>
        <p:spPr>
          <a:xfrm>
            <a:off x="3626280" y="6428520"/>
            <a:ext cx="622080" cy="1080"/>
          </a:xfrm>
          <a:prstGeom prst="line">
            <a:avLst/>
          </a:prstGeom>
          <a:ln cap="sq" w="9360">
            <a:solidFill>
              <a:srgbClr val="000000"/>
            </a:solidFill>
            <a:round/>
            <a:tailEnd len="med" type="triangle" w="med"/>
          </a:ln>
        </p:spPr>
        <p:style>
          <a:lnRef idx="0"/>
          <a:fillRef idx="0"/>
          <a:effectRef idx="0"/>
          <a:fontRef idx="minor"/>
        </p:style>
      </p:sp>
      <p:sp>
        <p:nvSpPr>
          <p:cNvPr id="688" name=""/>
          <p:cNvSpPr/>
          <p:nvPr/>
        </p:nvSpPr>
        <p:spPr>
          <a:xfrm flipH="1">
            <a:off x="2465280" y="6428520"/>
            <a:ext cx="990720" cy="1080"/>
          </a:xfrm>
          <a:prstGeom prst="line">
            <a:avLst/>
          </a:prstGeom>
          <a:ln cap="sq" w="9360">
            <a:solidFill>
              <a:srgbClr val="000000"/>
            </a:solidFill>
            <a:round/>
            <a:tailEnd len="med" type="triangle" w="med"/>
          </a:ln>
        </p:spPr>
        <p:style>
          <a:lnRef idx="0"/>
          <a:fillRef idx="0"/>
          <a:effectRef idx="0"/>
          <a:fontRef idx="minor"/>
        </p:style>
      </p:sp>
      <p:sp>
        <p:nvSpPr>
          <p:cNvPr id="689" name=""/>
          <p:cNvSpPr/>
          <p:nvPr/>
        </p:nvSpPr>
        <p:spPr>
          <a:xfrm>
            <a:off x="1658880" y="2695680"/>
            <a:ext cx="828360" cy="413640"/>
          </a:xfrm>
          <a:prstGeom prst="ellipse">
            <a:avLst/>
          </a:prstGeom>
          <a:solidFill>
            <a:srgbClr val="808080"/>
          </a:solidFill>
          <a:ln cap="sq" w="9360">
            <a:solidFill>
              <a:srgbClr val="000000"/>
            </a:solidFill>
            <a:round/>
          </a:ln>
        </p:spPr>
        <p:style>
          <a:lnRef idx="0"/>
          <a:fillRef idx="0"/>
          <a:effectRef idx="0"/>
          <a:fontRef idx="minor"/>
        </p:style>
      </p:sp>
      <p:sp>
        <p:nvSpPr>
          <p:cNvPr id="690" name=""/>
          <p:cNvSpPr/>
          <p:nvPr/>
        </p:nvSpPr>
        <p:spPr>
          <a:xfrm>
            <a:off x="4354560" y="3525120"/>
            <a:ext cx="828360" cy="413640"/>
          </a:xfrm>
          <a:prstGeom prst="ellipse">
            <a:avLst/>
          </a:prstGeom>
          <a:solidFill>
            <a:srgbClr val="e6e6e6"/>
          </a:solidFill>
          <a:ln cap="sq" w="9360">
            <a:solidFill>
              <a:srgbClr val="000000"/>
            </a:solidFill>
            <a:round/>
          </a:ln>
        </p:spPr>
        <p:style>
          <a:lnRef idx="0"/>
          <a:fillRef idx="0"/>
          <a:effectRef idx="0"/>
          <a:fontRef idx="minor"/>
        </p:style>
      </p:sp>
      <p:sp>
        <p:nvSpPr>
          <p:cNvPr id="691" name=""/>
          <p:cNvSpPr/>
          <p:nvPr/>
        </p:nvSpPr>
        <p:spPr>
          <a:xfrm>
            <a:off x="3110400" y="4354560"/>
            <a:ext cx="828360" cy="413640"/>
          </a:xfrm>
          <a:prstGeom prst="ellipse">
            <a:avLst/>
          </a:prstGeom>
          <a:solidFill>
            <a:srgbClr val="c0c0c0"/>
          </a:solidFill>
          <a:ln cap="sq" w="9360">
            <a:solidFill>
              <a:srgbClr val="00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92" name=""/>
          <p:cNvSpPr/>
          <p:nvPr/>
        </p:nvSpPr>
        <p:spPr>
          <a:xfrm>
            <a:off x="414720" y="3728160"/>
            <a:ext cx="8293680" cy="3129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gn="just">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2200" spc="-1" strike="noStrike">
                <a:solidFill>
                  <a:srgbClr val="000000"/>
                </a:solidFill>
                <a:latin typeface="Arial"/>
                <a:ea typeface="DejaVu Sans"/>
              </a:rPr>
              <a:t>Comparison of closely-related pathogens and non-pathogen species pairs (or groups) can reveal genomic changes underlying the emergence of pathogenesis. </a:t>
            </a:r>
            <a:endParaRPr b="0" lang="es-ES" sz="2200" spc="-1" strike="noStrike">
              <a:latin typeface="Arial"/>
            </a:endParaRPr>
          </a:p>
          <a:p>
            <a:pPr algn="just">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endParaRPr b="0" lang="es-ES" sz="2200" spc="-1" strike="noStrike">
              <a:latin typeface="Arial"/>
            </a:endParaRPr>
          </a:p>
          <a:p>
            <a:pPr algn="just">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2200" spc="-1" strike="noStrike">
                <a:solidFill>
                  <a:srgbClr val="000000"/>
                </a:solidFill>
                <a:latin typeface="Arial"/>
                <a:ea typeface="DejaVu Sans"/>
              </a:rPr>
              <a:t>Recent technical developments allows cost-effective sequencing of targeted genomes, thus allowing the increase in resolution of the genomic comparisons.  </a:t>
            </a:r>
            <a:endParaRPr b="0" lang="es-ES" sz="2200" spc="-1" strike="noStrike">
              <a:latin typeface="Arial"/>
            </a:endParaRPr>
          </a:p>
          <a:p>
            <a:pPr algn="just">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endParaRPr b="0" lang="es-ES" sz="2200" spc="-1" strike="noStrike">
              <a:latin typeface="Arial"/>
            </a:endParaRPr>
          </a:p>
        </p:txBody>
      </p:sp>
      <p:sp>
        <p:nvSpPr>
          <p:cNvPr id="693" name=""/>
          <p:cNvSpPr/>
          <p:nvPr/>
        </p:nvSpPr>
        <p:spPr>
          <a:xfrm>
            <a:off x="3525480" y="1362240"/>
            <a:ext cx="551520" cy="295200"/>
          </a:xfrm>
          <a:prstGeom prst="ellipse">
            <a:avLst/>
          </a:prstGeom>
          <a:solidFill>
            <a:srgbClr val="000000"/>
          </a:solidFill>
          <a:ln cap="sq" w="9360">
            <a:solidFill>
              <a:srgbClr val="000000"/>
            </a:solidFill>
            <a:round/>
          </a:ln>
        </p:spPr>
        <p:style>
          <a:lnRef idx="0"/>
          <a:fillRef idx="0"/>
          <a:effectRef idx="0"/>
          <a:fontRef idx="minor"/>
        </p:style>
      </p:sp>
      <p:sp>
        <p:nvSpPr>
          <p:cNvPr id="694" name=""/>
          <p:cNvSpPr/>
          <p:nvPr/>
        </p:nvSpPr>
        <p:spPr>
          <a:xfrm>
            <a:off x="3525480" y="1776960"/>
            <a:ext cx="551520" cy="295200"/>
          </a:xfrm>
          <a:prstGeom prst="ellipse">
            <a:avLst/>
          </a:prstGeom>
          <a:solidFill>
            <a:srgbClr val="808080"/>
          </a:solidFill>
          <a:ln cap="sq" w="9360">
            <a:solidFill>
              <a:srgbClr val="000000"/>
            </a:solidFill>
            <a:round/>
          </a:ln>
        </p:spPr>
        <p:style>
          <a:lnRef idx="0"/>
          <a:fillRef idx="0"/>
          <a:effectRef idx="0"/>
          <a:fontRef idx="minor"/>
        </p:style>
      </p:sp>
      <p:sp>
        <p:nvSpPr>
          <p:cNvPr id="695" name=""/>
          <p:cNvSpPr/>
          <p:nvPr/>
        </p:nvSpPr>
        <p:spPr>
          <a:xfrm>
            <a:off x="3179880" y="2221920"/>
            <a:ext cx="551520" cy="265320"/>
          </a:xfrm>
          <a:prstGeom prst="ellipse">
            <a:avLst/>
          </a:prstGeom>
          <a:solidFill>
            <a:srgbClr val="e6e6e6"/>
          </a:solidFill>
          <a:ln cap="sq" w="9360">
            <a:solidFill>
              <a:srgbClr val="000000"/>
            </a:solidFill>
            <a:round/>
          </a:ln>
        </p:spPr>
        <p:style>
          <a:lnRef idx="0"/>
          <a:fillRef idx="0"/>
          <a:effectRef idx="0"/>
          <a:fontRef idx="minor"/>
        </p:style>
      </p:sp>
      <p:sp>
        <p:nvSpPr>
          <p:cNvPr id="696" name=""/>
          <p:cNvSpPr/>
          <p:nvPr/>
        </p:nvSpPr>
        <p:spPr>
          <a:xfrm>
            <a:off x="3179880" y="2695680"/>
            <a:ext cx="551520" cy="206280"/>
          </a:xfrm>
          <a:prstGeom prst="ellipse">
            <a:avLst/>
          </a:prstGeom>
          <a:solidFill>
            <a:srgbClr val="c0c0c0"/>
          </a:solidFill>
          <a:ln cap="sq" w="9360">
            <a:solidFill>
              <a:srgbClr val="000000"/>
            </a:solidFill>
            <a:round/>
          </a:ln>
        </p:spPr>
        <p:style>
          <a:lnRef idx="0"/>
          <a:fillRef idx="0"/>
          <a:effectRef idx="0"/>
          <a:fontRef idx="minor"/>
        </p:style>
      </p:sp>
      <p:sp>
        <p:nvSpPr>
          <p:cNvPr id="697" name=""/>
          <p:cNvSpPr/>
          <p:nvPr/>
        </p:nvSpPr>
        <p:spPr>
          <a:xfrm flipH="1">
            <a:off x="1369440" y="2073600"/>
            <a:ext cx="993240" cy="1080"/>
          </a:xfrm>
          <a:prstGeom prst="line">
            <a:avLst/>
          </a:prstGeom>
          <a:ln cap="sq" w="9360">
            <a:solidFill>
              <a:srgbClr val="008000"/>
            </a:solidFill>
            <a:round/>
          </a:ln>
        </p:spPr>
        <p:style>
          <a:lnRef idx="0"/>
          <a:fillRef idx="0"/>
          <a:effectRef idx="0"/>
          <a:fontRef idx="minor"/>
        </p:style>
      </p:sp>
      <p:sp>
        <p:nvSpPr>
          <p:cNvPr id="698" name=""/>
          <p:cNvSpPr/>
          <p:nvPr/>
        </p:nvSpPr>
        <p:spPr>
          <a:xfrm>
            <a:off x="1451520" y="829440"/>
            <a:ext cx="1080" cy="1244160"/>
          </a:xfrm>
          <a:prstGeom prst="line">
            <a:avLst/>
          </a:prstGeom>
          <a:ln cap="sq" w="9360">
            <a:solidFill>
              <a:srgbClr val="008000"/>
            </a:solidFill>
            <a:round/>
          </a:ln>
        </p:spPr>
        <p:style>
          <a:lnRef idx="0"/>
          <a:fillRef idx="0"/>
          <a:effectRef idx="0"/>
          <a:fontRef idx="minor"/>
        </p:style>
      </p:sp>
      <p:sp>
        <p:nvSpPr>
          <p:cNvPr id="699" name=""/>
          <p:cNvSpPr/>
          <p:nvPr/>
        </p:nvSpPr>
        <p:spPr>
          <a:xfrm>
            <a:off x="1451520" y="829440"/>
            <a:ext cx="1036800" cy="1080"/>
          </a:xfrm>
          <a:prstGeom prst="line">
            <a:avLst/>
          </a:prstGeom>
          <a:ln cap="sq" w="9360">
            <a:solidFill>
              <a:srgbClr val="008000"/>
            </a:solidFill>
            <a:round/>
          </a:ln>
        </p:spPr>
        <p:style>
          <a:lnRef idx="0"/>
          <a:fillRef idx="0"/>
          <a:effectRef idx="0"/>
          <a:fontRef idx="minor"/>
        </p:style>
      </p:sp>
      <p:sp>
        <p:nvSpPr>
          <p:cNvPr id="700" name=""/>
          <p:cNvSpPr/>
          <p:nvPr/>
        </p:nvSpPr>
        <p:spPr>
          <a:xfrm>
            <a:off x="2280960" y="1658880"/>
            <a:ext cx="1080" cy="829440"/>
          </a:xfrm>
          <a:prstGeom prst="line">
            <a:avLst/>
          </a:prstGeom>
          <a:ln cap="sq" w="9360">
            <a:solidFill>
              <a:srgbClr val="008000"/>
            </a:solidFill>
            <a:round/>
          </a:ln>
        </p:spPr>
        <p:style>
          <a:lnRef idx="0"/>
          <a:fillRef idx="0"/>
          <a:effectRef idx="0"/>
          <a:fontRef idx="minor"/>
        </p:style>
      </p:sp>
      <p:sp>
        <p:nvSpPr>
          <p:cNvPr id="701" name=""/>
          <p:cNvSpPr/>
          <p:nvPr/>
        </p:nvSpPr>
        <p:spPr>
          <a:xfrm>
            <a:off x="2280960" y="1658880"/>
            <a:ext cx="414720" cy="1080"/>
          </a:xfrm>
          <a:prstGeom prst="line">
            <a:avLst/>
          </a:prstGeom>
          <a:ln cap="sq" w="9360">
            <a:solidFill>
              <a:srgbClr val="008000"/>
            </a:solidFill>
            <a:round/>
          </a:ln>
        </p:spPr>
        <p:style>
          <a:lnRef idx="0"/>
          <a:fillRef idx="0"/>
          <a:effectRef idx="0"/>
          <a:fontRef idx="minor"/>
        </p:style>
      </p:sp>
      <p:sp>
        <p:nvSpPr>
          <p:cNvPr id="702" name=""/>
          <p:cNvSpPr/>
          <p:nvPr/>
        </p:nvSpPr>
        <p:spPr>
          <a:xfrm>
            <a:off x="2280960" y="2488320"/>
            <a:ext cx="414720" cy="1440"/>
          </a:xfrm>
          <a:prstGeom prst="line">
            <a:avLst/>
          </a:prstGeom>
          <a:ln cap="sq" w="91440">
            <a:solidFill>
              <a:srgbClr val="800000"/>
            </a:solidFill>
            <a:round/>
          </a:ln>
        </p:spPr>
        <p:style>
          <a:lnRef idx="0"/>
          <a:fillRef idx="0"/>
          <a:effectRef idx="0"/>
          <a:fontRef idx="minor"/>
        </p:style>
      </p:sp>
      <p:sp>
        <p:nvSpPr>
          <p:cNvPr id="703" name=""/>
          <p:cNvSpPr/>
          <p:nvPr/>
        </p:nvSpPr>
        <p:spPr>
          <a:xfrm>
            <a:off x="2695680" y="1451520"/>
            <a:ext cx="1080" cy="414720"/>
          </a:xfrm>
          <a:prstGeom prst="line">
            <a:avLst/>
          </a:prstGeom>
          <a:ln cap="sq" w="9360">
            <a:solidFill>
              <a:srgbClr val="008000"/>
            </a:solidFill>
            <a:round/>
          </a:ln>
        </p:spPr>
        <p:style>
          <a:lnRef idx="0"/>
          <a:fillRef idx="0"/>
          <a:effectRef idx="0"/>
          <a:fontRef idx="minor"/>
        </p:style>
      </p:sp>
      <p:sp>
        <p:nvSpPr>
          <p:cNvPr id="704" name=""/>
          <p:cNvSpPr/>
          <p:nvPr/>
        </p:nvSpPr>
        <p:spPr>
          <a:xfrm>
            <a:off x="2707200" y="1451520"/>
            <a:ext cx="622080" cy="1080"/>
          </a:xfrm>
          <a:prstGeom prst="line">
            <a:avLst/>
          </a:prstGeom>
          <a:ln cap="sq" w="9360">
            <a:solidFill>
              <a:srgbClr val="008000"/>
            </a:solidFill>
            <a:round/>
          </a:ln>
        </p:spPr>
        <p:style>
          <a:lnRef idx="0"/>
          <a:fillRef idx="0"/>
          <a:effectRef idx="0"/>
          <a:fontRef idx="minor"/>
        </p:style>
      </p:sp>
      <p:sp>
        <p:nvSpPr>
          <p:cNvPr id="705" name=""/>
          <p:cNvSpPr/>
          <p:nvPr/>
        </p:nvSpPr>
        <p:spPr>
          <a:xfrm>
            <a:off x="2695680" y="1866240"/>
            <a:ext cx="622080" cy="1080"/>
          </a:xfrm>
          <a:prstGeom prst="line">
            <a:avLst/>
          </a:prstGeom>
          <a:ln cap="sq" w="9360">
            <a:solidFill>
              <a:srgbClr val="008000"/>
            </a:solidFill>
            <a:round/>
          </a:ln>
        </p:spPr>
        <p:style>
          <a:lnRef idx="0"/>
          <a:fillRef idx="0"/>
          <a:effectRef idx="0"/>
          <a:fontRef idx="minor"/>
        </p:style>
      </p:sp>
      <p:sp>
        <p:nvSpPr>
          <p:cNvPr id="706" name=""/>
          <p:cNvSpPr/>
          <p:nvPr/>
        </p:nvSpPr>
        <p:spPr>
          <a:xfrm>
            <a:off x="2695680" y="2280960"/>
            <a:ext cx="1080" cy="414720"/>
          </a:xfrm>
          <a:prstGeom prst="line">
            <a:avLst/>
          </a:prstGeom>
          <a:ln cap="sq" w="73080">
            <a:solidFill>
              <a:srgbClr val="800000"/>
            </a:solidFill>
            <a:round/>
          </a:ln>
        </p:spPr>
        <p:style>
          <a:lnRef idx="0"/>
          <a:fillRef idx="0"/>
          <a:effectRef idx="0"/>
          <a:fontRef idx="minor"/>
        </p:style>
      </p:sp>
      <p:sp>
        <p:nvSpPr>
          <p:cNvPr id="707" name=""/>
          <p:cNvSpPr/>
          <p:nvPr/>
        </p:nvSpPr>
        <p:spPr>
          <a:xfrm>
            <a:off x="2695680" y="2280960"/>
            <a:ext cx="414720" cy="1080"/>
          </a:xfrm>
          <a:prstGeom prst="line">
            <a:avLst/>
          </a:prstGeom>
          <a:ln cap="sq" w="73080">
            <a:solidFill>
              <a:srgbClr val="800000"/>
            </a:solidFill>
            <a:round/>
          </a:ln>
        </p:spPr>
        <p:style>
          <a:lnRef idx="0"/>
          <a:fillRef idx="0"/>
          <a:effectRef idx="0"/>
          <a:fontRef idx="minor"/>
        </p:style>
      </p:sp>
      <p:sp>
        <p:nvSpPr>
          <p:cNvPr id="708" name=""/>
          <p:cNvSpPr/>
          <p:nvPr/>
        </p:nvSpPr>
        <p:spPr>
          <a:xfrm>
            <a:off x="2695680" y="2695680"/>
            <a:ext cx="414720" cy="1080"/>
          </a:xfrm>
          <a:prstGeom prst="line">
            <a:avLst/>
          </a:prstGeom>
          <a:ln cap="sq" w="73080">
            <a:solidFill>
              <a:srgbClr val="80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09" name=""/>
          <p:cNvSpPr/>
          <p:nvPr/>
        </p:nvSpPr>
        <p:spPr>
          <a:xfrm>
            <a:off x="4498920" y="3317760"/>
            <a:ext cx="176040" cy="2379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pic>
        <p:nvPicPr>
          <p:cNvPr id="710" name="" descr=""/>
          <p:cNvPicPr/>
          <p:nvPr/>
        </p:nvPicPr>
        <p:blipFill>
          <a:blip r:embed="rId1"/>
          <a:stretch/>
        </p:blipFill>
        <p:spPr>
          <a:xfrm>
            <a:off x="360360" y="360360"/>
            <a:ext cx="3954240" cy="2477880"/>
          </a:xfrm>
          <a:prstGeom prst="rect">
            <a:avLst/>
          </a:prstGeom>
          <a:ln w="0">
            <a:noFill/>
          </a:ln>
        </p:spPr>
      </p:pic>
      <p:pic>
        <p:nvPicPr>
          <p:cNvPr id="711" name="" descr=""/>
          <p:cNvPicPr/>
          <p:nvPr/>
        </p:nvPicPr>
        <p:blipFill>
          <a:blip r:embed="rId2"/>
          <a:stretch/>
        </p:blipFill>
        <p:spPr>
          <a:xfrm>
            <a:off x="2257560" y="2160720"/>
            <a:ext cx="2236320" cy="1399680"/>
          </a:xfrm>
          <a:prstGeom prst="rect">
            <a:avLst/>
          </a:prstGeom>
          <a:ln w="0">
            <a:noFill/>
          </a:ln>
        </p:spPr>
      </p:pic>
      <p:pic>
        <p:nvPicPr>
          <p:cNvPr id="712" name="" descr=""/>
          <p:cNvPicPr/>
          <p:nvPr/>
        </p:nvPicPr>
        <p:blipFill>
          <a:blip r:embed="rId3"/>
          <a:stretch/>
        </p:blipFill>
        <p:spPr>
          <a:xfrm>
            <a:off x="1079640" y="4140360"/>
            <a:ext cx="3320640" cy="2334600"/>
          </a:xfrm>
          <a:prstGeom prst="rect">
            <a:avLst/>
          </a:prstGeom>
          <a:ln w="0">
            <a:noFill/>
          </a:ln>
        </p:spPr>
      </p:pic>
      <p:pic>
        <p:nvPicPr>
          <p:cNvPr id="713" name="" descr=""/>
          <p:cNvPicPr/>
          <p:nvPr/>
        </p:nvPicPr>
        <p:blipFill>
          <a:blip r:embed="rId4"/>
          <a:stretch/>
        </p:blipFill>
        <p:spPr>
          <a:xfrm>
            <a:off x="5246640" y="3751200"/>
            <a:ext cx="2849400" cy="2723760"/>
          </a:xfrm>
          <a:prstGeom prst="rect">
            <a:avLst/>
          </a:prstGeom>
          <a:ln w="0">
            <a:noFill/>
          </a:ln>
        </p:spPr>
      </p:pic>
      <p:pic>
        <p:nvPicPr>
          <p:cNvPr id="714" name="" descr=""/>
          <p:cNvPicPr/>
          <p:nvPr/>
        </p:nvPicPr>
        <p:blipFill>
          <a:blip r:embed="rId5"/>
          <a:stretch/>
        </p:blipFill>
        <p:spPr>
          <a:xfrm>
            <a:off x="4859280" y="539640"/>
            <a:ext cx="3735000" cy="2514600"/>
          </a:xfrm>
          <a:prstGeom prst="rect">
            <a:avLst/>
          </a:prstGeom>
          <a:ln w="0">
            <a:noFill/>
          </a:ln>
        </p:spPr>
      </p:pic>
      <p:pic>
        <p:nvPicPr>
          <p:cNvPr id="715" name="" descr=""/>
          <p:cNvPicPr/>
          <p:nvPr/>
        </p:nvPicPr>
        <p:blipFill>
          <a:blip r:embed="rId6"/>
          <a:stretch/>
        </p:blipFill>
        <p:spPr>
          <a:xfrm>
            <a:off x="7559640" y="1619280"/>
            <a:ext cx="1068120" cy="192996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16" name="" descr=""/>
          <p:cNvPicPr/>
          <p:nvPr/>
        </p:nvPicPr>
        <p:blipFill>
          <a:blip r:embed="rId1"/>
          <a:stretch/>
        </p:blipFill>
        <p:spPr>
          <a:xfrm>
            <a:off x="3240" y="0"/>
            <a:ext cx="10072440" cy="7554600"/>
          </a:xfrm>
          <a:prstGeom prst="rect">
            <a:avLst/>
          </a:prstGeom>
          <a:ln w="0">
            <a:noFill/>
          </a:ln>
        </p:spPr>
      </p:pic>
      <p:sp>
        <p:nvSpPr>
          <p:cNvPr id="717" name=""/>
          <p:cNvSpPr/>
          <p:nvPr/>
        </p:nvSpPr>
        <p:spPr>
          <a:xfrm flipH="1">
            <a:off x="6833160" y="972000"/>
            <a:ext cx="1795320" cy="895320"/>
          </a:xfrm>
          <a:prstGeom prst="wedgeRoundRectCallout">
            <a:avLst>
              <a:gd name="adj1" fmla="val 48699"/>
              <a:gd name="adj2" fmla="val 145638"/>
              <a:gd name="adj3" fmla="val 16667"/>
            </a:avLst>
          </a:prstGeom>
          <a:solidFill>
            <a:srgbClr val="dddddd"/>
          </a:solidFill>
          <a:ln w="9360">
            <a:solidFill>
              <a:srgbClr val="3465a4"/>
            </a:solidFill>
            <a:round/>
          </a:ln>
        </p:spPr>
        <p:style>
          <a:lnRef idx="0"/>
          <a:fillRef idx="0"/>
          <a:effectRef idx="0"/>
          <a:fontRef idx="minor"/>
        </p:style>
      </p:sp>
      <p:sp>
        <p:nvSpPr>
          <p:cNvPr id="718" name=""/>
          <p:cNvSpPr/>
          <p:nvPr/>
        </p:nvSpPr>
        <p:spPr>
          <a:xfrm>
            <a:off x="7020000" y="960480"/>
            <a:ext cx="1794960" cy="1374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What makes a succesful pathogen? </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p:txBody>
      </p:sp>
      <p:sp>
        <p:nvSpPr>
          <p:cNvPr id="719" name=""/>
          <p:cNvSpPr/>
          <p:nvPr/>
        </p:nvSpPr>
        <p:spPr>
          <a:xfrm flipH="1">
            <a:off x="1074600" y="1979640"/>
            <a:ext cx="1794960" cy="894960"/>
          </a:xfrm>
          <a:prstGeom prst="wedgeRoundRectCallout">
            <a:avLst>
              <a:gd name="adj1" fmla="val -33583"/>
              <a:gd name="adj2" fmla="val 158314"/>
              <a:gd name="adj3" fmla="val 16667"/>
            </a:avLst>
          </a:prstGeom>
          <a:solidFill>
            <a:srgbClr val="dddddd"/>
          </a:solidFill>
          <a:ln w="9360">
            <a:solidFill>
              <a:srgbClr val="3465a4"/>
            </a:solidFill>
            <a:round/>
          </a:ln>
        </p:spPr>
        <p:style>
          <a:lnRef idx="0"/>
          <a:fillRef idx="0"/>
          <a:effectRef idx="0"/>
          <a:fontRef idx="minor"/>
        </p:style>
      </p:sp>
      <p:sp>
        <p:nvSpPr>
          <p:cNvPr id="720" name=""/>
          <p:cNvSpPr/>
          <p:nvPr/>
        </p:nvSpPr>
        <p:spPr>
          <a:xfrm>
            <a:off x="1260360" y="1979640"/>
            <a:ext cx="1631880" cy="1374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How they </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adapted to us?</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p:txBody>
      </p:sp>
      <p:sp>
        <p:nvSpPr>
          <p:cNvPr id="721" name=""/>
          <p:cNvSpPr/>
          <p:nvPr/>
        </p:nvSpPr>
        <p:spPr>
          <a:xfrm flipH="1">
            <a:off x="2857320" y="1260360"/>
            <a:ext cx="1794960" cy="895320"/>
          </a:xfrm>
          <a:prstGeom prst="wedgeRoundRectCallout">
            <a:avLst>
              <a:gd name="adj1" fmla="val -33583"/>
              <a:gd name="adj2" fmla="val 158314"/>
              <a:gd name="adj3" fmla="val 16667"/>
            </a:avLst>
          </a:prstGeom>
          <a:solidFill>
            <a:srgbClr val="dddddd"/>
          </a:solidFill>
          <a:ln w="9360">
            <a:solidFill>
              <a:srgbClr val="3465a4"/>
            </a:solidFill>
            <a:round/>
          </a:ln>
        </p:spPr>
        <p:style>
          <a:lnRef idx="0"/>
          <a:fillRef idx="0"/>
          <a:effectRef idx="0"/>
          <a:fontRef idx="minor"/>
        </p:style>
      </p:sp>
      <p:sp>
        <p:nvSpPr>
          <p:cNvPr id="722" name=""/>
          <p:cNvSpPr/>
          <p:nvPr/>
        </p:nvSpPr>
        <p:spPr>
          <a:xfrm>
            <a:off x="3043080" y="1260360"/>
            <a:ext cx="1631880" cy="1374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How they </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become drug </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Resistant?</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p:txBody>
      </p:sp>
      <p:sp>
        <p:nvSpPr>
          <p:cNvPr id="723" name=""/>
          <p:cNvSpPr/>
          <p:nvPr/>
        </p:nvSpPr>
        <p:spPr>
          <a:xfrm flipH="1">
            <a:off x="4836960" y="781200"/>
            <a:ext cx="1794960" cy="894960"/>
          </a:xfrm>
          <a:prstGeom prst="wedgeRoundRectCallout">
            <a:avLst>
              <a:gd name="adj1" fmla="val -33583"/>
              <a:gd name="adj2" fmla="val 158314"/>
              <a:gd name="adj3" fmla="val 16667"/>
            </a:avLst>
          </a:prstGeom>
          <a:solidFill>
            <a:srgbClr val="dddddd"/>
          </a:solidFill>
          <a:ln w="9360">
            <a:solidFill>
              <a:srgbClr val="3465a4"/>
            </a:solidFill>
            <a:round/>
          </a:ln>
        </p:spPr>
        <p:style>
          <a:lnRef idx="0"/>
          <a:fillRef idx="0"/>
          <a:effectRef idx="0"/>
          <a:fontRef idx="minor"/>
        </p:style>
      </p:sp>
      <p:sp>
        <p:nvSpPr>
          <p:cNvPr id="724" name=""/>
          <p:cNvSpPr/>
          <p:nvPr/>
        </p:nvSpPr>
        <p:spPr>
          <a:xfrm>
            <a:off x="5022720" y="781200"/>
            <a:ext cx="1631880" cy="1374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How they emerged?</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aphicFrame>
        <p:nvGraphicFramePr>
          <p:cNvPr id="725" name=""/>
          <p:cNvGraphicFramePr/>
          <p:nvPr/>
        </p:nvGraphicFramePr>
        <p:xfrm>
          <a:off x="4924800" y="372600"/>
          <a:ext cx="4326480" cy="3023280"/>
        </p:xfrm>
        <a:graphic>
          <a:graphicData uri="http://schemas.openxmlformats.org/presentationml/2006/ole">
            <p:oleObj r:id="rId1" spid="">
              <p:embed/>
              <p:pic>
                <p:nvPicPr>
                  <p:cNvPr id="726" name="" descr=""/>
                  <p:cNvPicPr/>
                  <p:nvPr/>
                </p:nvPicPr>
                <p:blipFill>
                  <a:blip r:embed="rId2"/>
                  <a:stretch/>
                </p:blipFill>
                <p:spPr>
                  <a:xfrm>
                    <a:off x="4924800" y="372600"/>
                    <a:ext cx="4326480" cy="3023280"/>
                  </a:xfrm>
                  <a:prstGeom prst="rect">
                    <a:avLst/>
                  </a:prstGeom>
                  <a:ln w="0">
                    <a:noFill/>
                  </a:ln>
                </p:spPr>
              </p:pic>
            </p:oleObj>
          </a:graphicData>
        </a:graphic>
      </p:graphicFrame>
      <p:sp>
        <p:nvSpPr>
          <p:cNvPr id="727" name=""/>
          <p:cNvSpPr/>
          <p:nvPr/>
        </p:nvSpPr>
        <p:spPr>
          <a:xfrm>
            <a:off x="4419360" y="2658240"/>
            <a:ext cx="1439280" cy="29412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i="1" lang="en-US" sz="1800" spc="-1" strike="noStrike">
                <a:solidFill>
                  <a:srgbClr val="000080"/>
                </a:solidFill>
                <a:latin typeface="Arial Rounded MT Bold"/>
                <a:ea typeface="DejaVu Sans"/>
              </a:rPr>
              <a:t>C.</a:t>
            </a:r>
            <a:r>
              <a:rPr b="0" lang="en-US" sz="1800" spc="-1" strike="noStrike">
                <a:solidFill>
                  <a:srgbClr val="000080"/>
                </a:solidFill>
                <a:latin typeface="Arial Rounded MT Bold"/>
                <a:ea typeface="DejaVu Sans"/>
              </a:rPr>
              <a:t> </a:t>
            </a:r>
            <a:r>
              <a:rPr b="0" i="1" lang="en-US" sz="1800" spc="-1" strike="noStrike">
                <a:solidFill>
                  <a:srgbClr val="000080"/>
                </a:solidFill>
                <a:latin typeface="Arial Rounded MT Bold"/>
                <a:ea typeface="DejaVu Sans"/>
              </a:rPr>
              <a:t>glabrata </a:t>
            </a:r>
            <a:endParaRPr b="0" lang="es-ES" sz="1800" spc="-1" strike="noStrike">
              <a:latin typeface="Arial"/>
            </a:endParaRPr>
          </a:p>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800" spc="-1" strike="noStrike">
                <a:solidFill>
                  <a:srgbClr val="000080"/>
                </a:solidFill>
                <a:latin typeface="Arial Rounded MT Bold"/>
                <a:ea typeface="DejaVu Sans"/>
              </a:rPr>
              <a:t>21%</a:t>
            </a:r>
            <a:endParaRPr b="0" lang="es-ES" sz="1800" spc="-1" strike="noStrike">
              <a:latin typeface="Arial"/>
            </a:endParaRPr>
          </a:p>
        </p:txBody>
      </p:sp>
      <p:sp>
        <p:nvSpPr>
          <p:cNvPr id="728" name=""/>
          <p:cNvSpPr/>
          <p:nvPr/>
        </p:nvSpPr>
        <p:spPr>
          <a:xfrm>
            <a:off x="3853440" y="1272960"/>
            <a:ext cx="1572840" cy="29412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i="1" lang="en-US" sz="1800" spc="-1" strike="noStrike">
                <a:solidFill>
                  <a:srgbClr val="000080"/>
                </a:solidFill>
                <a:latin typeface="Arial Rounded MT Bold"/>
                <a:ea typeface="DejaVu Sans"/>
              </a:rPr>
              <a:t>C.</a:t>
            </a:r>
            <a:r>
              <a:rPr b="0" lang="en-US" sz="1800" spc="-1" strike="noStrike">
                <a:solidFill>
                  <a:srgbClr val="000080"/>
                </a:solidFill>
                <a:latin typeface="Arial Rounded MT Bold"/>
                <a:ea typeface="DejaVu Sans"/>
              </a:rPr>
              <a:t> </a:t>
            </a:r>
            <a:r>
              <a:rPr b="0" i="1" lang="en-US" sz="1800" spc="-1" strike="noStrike">
                <a:solidFill>
                  <a:srgbClr val="000080"/>
                </a:solidFill>
                <a:latin typeface="Arial Rounded MT Bold"/>
                <a:ea typeface="DejaVu Sans"/>
              </a:rPr>
              <a:t>parapsilosis </a:t>
            </a:r>
            <a:endParaRPr b="0" lang="es-ES" sz="1800" spc="-1" strike="noStrike">
              <a:latin typeface="Arial"/>
            </a:endParaRPr>
          </a:p>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800" spc="-1" strike="noStrike">
                <a:solidFill>
                  <a:srgbClr val="000080"/>
                </a:solidFill>
                <a:latin typeface="Arial Rounded MT Bold"/>
                <a:ea typeface="DejaVu Sans"/>
              </a:rPr>
              <a:t>14%</a:t>
            </a:r>
            <a:endParaRPr b="0" lang="es-ES" sz="1800" spc="-1" strike="noStrike">
              <a:latin typeface="Arial"/>
            </a:endParaRPr>
          </a:p>
        </p:txBody>
      </p:sp>
      <p:sp>
        <p:nvSpPr>
          <p:cNvPr id="729" name=""/>
          <p:cNvSpPr/>
          <p:nvPr/>
        </p:nvSpPr>
        <p:spPr>
          <a:xfrm>
            <a:off x="4668480" y="684000"/>
            <a:ext cx="1572840" cy="29664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i="1" lang="en-US" sz="1800" spc="-1" strike="noStrike">
                <a:solidFill>
                  <a:srgbClr val="000080"/>
                </a:solidFill>
                <a:latin typeface="Arial Rounded MT Bold"/>
                <a:ea typeface="DejaVu Sans"/>
              </a:rPr>
              <a:t>C.</a:t>
            </a:r>
            <a:r>
              <a:rPr b="0" lang="en-US" sz="1800" spc="-1" strike="noStrike">
                <a:solidFill>
                  <a:srgbClr val="000080"/>
                </a:solidFill>
                <a:latin typeface="Arial Rounded MT Bold"/>
                <a:ea typeface="DejaVu Sans"/>
              </a:rPr>
              <a:t> </a:t>
            </a:r>
            <a:r>
              <a:rPr b="0" i="1" lang="en-US" sz="1800" spc="-1" strike="noStrike">
                <a:solidFill>
                  <a:srgbClr val="000080"/>
                </a:solidFill>
                <a:latin typeface="Arial Rounded MT Bold"/>
                <a:ea typeface="DejaVu Sans"/>
              </a:rPr>
              <a:t>tropicalis </a:t>
            </a:r>
            <a:endParaRPr b="0" lang="es-ES" sz="1800" spc="-1" strike="noStrike">
              <a:latin typeface="Arial"/>
            </a:endParaRPr>
          </a:p>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800" spc="-1" strike="noStrike">
                <a:solidFill>
                  <a:srgbClr val="000080"/>
                </a:solidFill>
                <a:latin typeface="Arial Rounded MT Bold"/>
                <a:ea typeface="DejaVu Sans"/>
              </a:rPr>
              <a:t>7%</a:t>
            </a:r>
            <a:endParaRPr b="0" lang="es-ES" sz="1800" spc="-1" strike="noStrike">
              <a:latin typeface="Arial"/>
            </a:endParaRPr>
          </a:p>
        </p:txBody>
      </p:sp>
      <p:sp>
        <p:nvSpPr>
          <p:cNvPr id="730" name=""/>
          <p:cNvSpPr/>
          <p:nvPr/>
        </p:nvSpPr>
        <p:spPr>
          <a:xfrm>
            <a:off x="5521320" y="285120"/>
            <a:ext cx="1571400" cy="29592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i="1" lang="en-US" sz="1800" spc="-1" strike="noStrike">
                <a:solidFill>
                  <a:srgbClr val="000080"/>
                </a:solidFill>
                <a:latin typeface="Arial Rounded MT Bold"/>
                <a:ea typeface="DejaVu Sans"/>
              </a:rPr>
              <a:t>C. krusei </a:t>
            </a:r>
            <a:endParaRPr b="0" lang="es-ES" sz="1800" spc="-1" strike="noStrike">
              <a:latin typeface="Arial"/>
            </a:endParaRPr>
          </a:p>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800" spc="-1" strike="noStrike">
                <a:solidFill>
                  <a:srgbClr val="000080"/>
                </a:solidFill>
                <a:latin typeface="Arial Rounded MT Bold"/>
                <a:ea typeface="DejaVu Sans"/>
              </a:rPr>
              <a:t>2%</a:t>
            </a:r>
            <a:endParaRPr b="0" lang="es-ES" sz="1800" spc="-1" strike="noStrike">
              <a:latin typeface="Arial"/>
            </a:endParaRPr>
          </a:p>
        </p:txBody>
      </p:sp>
      <p:sp>
        <p:nvSpPr>
          <p:cNvPr id="731" name=""/>
          <p:cNvSpPr/>
          <p:nvPr/>
        </p:nvSpPr>
        <p:spPr>
          <a:xfrm>
            <a:off x="6766920" y="404640"/>
            <a:ext cx="1947600" cy="29592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800" spc="-1" strike="noStrike">
                <a:solidFill>
                  <a:srgbClr val="000080"/>
                </a:solidFill>
                <a:latin typeface="Arial Rounded MT Bold"/>
                <a:ea typeface="DejaVu Sans"/>
              </a:rPr>
              <a:t>other </a:t>
            </a:r>
            <a:r>
              <a:rPr b="0" i="1" lang="en-US" sz="1800" spc="-1" strike="noStrike">
                <a:solidFill>
                  <a:srgbClr val="000080"/>
                </a:solidFill>
                <a:latin typeface="Arial Rounded MT Bold"/>
                <a:ea typeface="DejaVu Sans"/>
              </a:rPr>
              <a:t>Candida </a:t>
            </a:r>
            <a:endParaRPr b="0" lang="es-ES" sz="1800" spc="-1" strike="noStrike">
              <a:latin typeface="Arial"/>
            </a:endParaRPr>
          </a:p>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800" spc="-1" strike="noStrike">
                <a:solidFill>
                  <a:srgbClr val="000080"/>
                </a:solidFill>
                <a:latin typeface="Arial Rounded MT Bold"/>
                <a:ea typeface="DejaVu Sans"/>
              </a:rPr>
              <a:t>spp 4%</a:t>
            </a:r>
            <a:endParaRPr b="0" lang="es-ES" sz="1800" spc="-1" strike="noStrike">
              <a:latin typeface="Arial"/>
            </a:endParaRPr>
          </a:p>
        </p:txBody>
      </p:sp>
      <p:sp>
        <p:nvSpPr>
          <p:cNvPr id="732" name=""/>
          <p:cNvSpPr/>
          <p:nvPr/>
        </p:nvSpPr>
        <p:spPr>
          <a:xfrm flipH="1">
            <a:off x="8815680" y="1589400"/>
            <a:ext cx="707040" cy="141120"/>
          </a:xfrm>
          <a:prstGeom prst="line">
            <a:avLst/>
          </a:prstGeom>
          <a:ln cap="sq" w="19080">
            <a:solidFill>
              <a:srgbClr val="000080"/>
            </a:solidFill>
            <a:miter/>
          </a:ln>
        </p:spPr>
        <p:style>
          <a:lnRef idx="0"/>
          <a:fillRef idx="0"/>
          <a:effectRef idx="0"/>
          <a:fontRef idx="minor"/>
        </p:style>
      </p:sp>
      <p:sp>
        <p:nvSpPr>
          <p:cNvPr id="733" name=""/>
          <p:cNvSpPr/>
          <p:nvPr/>
        </p:nvSpPr>
        <p:spPr>
          <a:xfrm flipH="1">
            <a:off x="6797880" y="699480"/>
            <a:ext cx="459720" cy="465120"/>
          </a:xfrm>
          <a:prstGeom prst="line">
            <a:avLst/>
          </a:prstGeom>
          <a:ln cap="sq" w="19080">
            <a:solidFill>
              <a:srgbClr val="000080"/>
            </a:solidFill>
            <a:miter/>
          </a:ln>
        </p:spPr>
        <p:style>
          <a:lnRef idx="0"/>
          <a:fillRef idx="0"/>
          <a:effectRef idx="0"/>
          <a:fontRef idx="minor"/>
        </p:style>
      </p:sp>
      <p:sp>
        <p:nvSpPr>
          <p:cNvPr id="734" name=""/>
          <p:cNvSpPr/>
          <p:nvPr/>
        </p:nvSpPr>
        <p:spPr>
          <a:xfrm>
            <a:off x="6313320" y="758880"/>
            <a:ext cx="184320" cy="393120"/>
          </a:xfrm>
          <a:prstGeom prst="line">
            <a:avLst/>
          </a:prstGeom>
          <a:ln cap="sq" w="19080">
            <a:solidFill>
              <a:srgbClr val="000080"/>
            </a:solidFill>
            <a:miter/>
          </a:ln>
        </p:spPr>
        <p:style>
          <a:lnRef idx="0"/>
          <a:fillRef idx="0"/>
          <a:effectRef idx="0"/>
          <a:fontRef idx="minor"/>
        </p:style>
      </p:sp>
      <p:sp>
        <p:nvSpPr>
          <p:cNvPr id="735" name=""/>
          <p:cNvSpPr/>
          <p:nvPr/>
        </p:nvSpPr>
        <p:spPr>
          <a:xfrm flipH="1" flipV="1">
            <a:off x="5171040" y="1432800"/>
            <a:ext cx="324000" cy="183960"/>
          </a:xfrm>
          <a:prstGeom prst="line">
            <a:avLst/>
          </a:prstGeom>
          <a:ln cap="sq" w="19080">
            <a:solidFill>
              <a:srgbClr val="000080"/>
            </a:solidFill>
            <a:miter/>
          </a:ln>
        </p:spPr>
        <p:style>
          <a:lnRef idx="0"/>
          <a:fillRef idx="0"/>
          <a:effectRef idx="0"/>
          <a:fontRef idx="minor"/>
        </p:style>
      </p:sp>
      <p:sp>
        <p:nvSpPr>
          <p:cNvPr id="736" name=""/>
          <p:cNvSpPr/>
          <p:nvPr/>
        </p:nvSpPr>
        <p:spPr>
          <a:xfrm flipH="1" flipV="1">
            <a:off x="5552640" y="976320"/>
            <a:ext cx="714240" cy="332280"/>
          </a:xfrm>
          <a:prstGeom prst="line">
            <a:avLst/>
          </a:prstGeom>
          <a:ln cap="sq" w="19080">
            <a:solidFill>
              <a:srgbClr val="000080"/>
            </a:solidFill>
            <a:miter/>
          </a:ln>
        </p:spPr>
        <p:style>
          <a:lnRef idx="0"/>
          <a:fillRef idx="0"/>
          <a:effectRef idx="0"/>
          <a:fontRef idx="minor"/>
        </p:style>
      </p:sp>
      <p:pic>
        <p:nvPicPr>
          <p:cNvPr id="737" name="" descr=""/>
          <p:cNvPicPr/>
          <p:nvPr/>
        </p:nvPicPr>
        <p:blipFill>
          <a:blip r:embed="rId3"/>
          <a:stretch/>
        </p:blipFill>
        <p:spPr>
          <a:xfrm>
            <a:off x="4004640" y="3657600"/>
            <a:ext cx="5072400" cy="1425960"/>
          </a:xfrm>
          <a:prstGeom prst="rect">
            <a:avLst/>
          </a:prstGeom>
          <a:ln w="0">
            <a:noFill/>
          </a:ln>
        </p:spPr>
      </p:pic>
      <p:sp>
        <p:nvSpPr>
          <p:cNvPr id="738" name=""/>
          <p:cNvSpPr/>
          <p:nvPr/>
        </p:nvSpPr>
        <p:spPr>
          <a:xfrm>
            <a:off x="6857640" y="2702880"/>
            <a:ext cx="1439280" cy="29412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i="1" lang="en-US" sz="1800" spc="-1" strike="noStrike">
                <a:solidFill>
                  <a:srgbClr val="000080"/>
                </a:solidFill>
                <a:latin typeface="Arial Rounded MT Bold"/>
                <a:ea typeface="DejaVu Sans"/>
              </a:rPr>
              <a:t>C.</a:t>
            </a:r>
            <a:r>
              <a:rPr b="0" lang="en-US" sz="1800" spc="-1" strike="noStrike">
                <a:solidFill>
                  <a:srgbClr val="000080"/>
                </a:solidFill>
                <a:latin typeface="Arial Rounded MT Bold"/>
                <a:ea typeface="DejaVu Sans"/>
              </a:rPr>
              <a:t> </a:t>
            </a:r>
            <a:r>
              <a:rPr b="0" i="1" lang="en-US" sz="1800" spc="-1" strike="noStrike">
                <a:solidFill>
                  <a:srgbClr val="000080"/>
                </a:solidFill>
                <a:latin typeface="Arial Rounded MT Bold"/>
                <a:ea typeface="DejaVu Sans"/>
              </a:rPr>
              <a:t>albicans</a:t>
            </a:r>
            <a:endParaRPr b="0" lang="es-ES" sz="1800" spc="-1" strike="noStrike">
              <a:latin typeface="Arial"/>
            </a:endParaRPr>
          </a:p>
          <a:p>
            <a:pPr algn="ctr">
              <a:lnSpc>
                <a:spcPct val="9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800" spc="-1" strike="noStrike">
                <a:solidFill>
                  <a:srgbClr val="000080"/>
                </a:solidFill>
                <a:latin typeface="Arial Rounded MT Bold"/>
                <a:ea typeface="DejaVu Sans"/>
              </a:rPr>
              <a:t>52%</a:t>
            </a:r>
            <a:endParaRPr b="0" lang="es-ES" sz="1800" spc="-1" strike="noStrike">
              <a:latin typeface="Arial"/>
            </a:endParaRPr>
          </a:p>
        </p:txBody>
      </p:sp>
      <p:pic>
        <p:nvPicPr>
          <p:cNvPr id="739" name="" descr=""/>
          <p:cNvPicPr/>
          <p:nvPr/>
        </p:nvPicPr>
        <p:blipFill>
          <a:blip r:embed="rId4"/>
          <a:stretch/>
        </p:blipFill>
        <p:spPr>
          <a:xfrm>
            <a:off x="-403200" y="0"/>
            <a:ext cx="4386960" cy="6856560"/>
          </a:xfrm>
          <a:prstGeom prst="rect">
            <a:avLst/>
          </a:prstGeom>
          <a:ln w="0">
            <a:noFill/>
          </a:ln>
        </p:spPr>
      </p:pic>
      <p:sp>
        <p:nvSpPr>
          <p:cNvPr id="740" name=""/>
          <p:cNvSpPr/>
          <p:nvPr/>
        </p:nvSpPr>
        <p:spPr>
          <a:xfrm flipV="1">
            <a:off x="2612160" y="5605920"/>
            <a:ext cx="587520" cy="283680"/>
          </a:xfrm>
          <a:prstGeom prst="line">
            <a:avLst/>
          </a:prstGeom>
          <a:ln cap="sq" w="36000">
            <a:solidFill>
              <a:srgbClr val="000080"/>
            </a:solidFill>
            <a:miter/>
            <a:headEnd len="med" type="triangle" w="med"/>
          </a:ln>
        </p:spPr>
        <p:style>
          <a:lnRef idx="0"/>
          <a:fillRef idx="0"/>
          <a:effectRef idx="0"/>
          <a:fontRef idx="minor"/>
        </p:style>
      </p:sp>
      <p:sp>
        <p:nvSpPr>
          <p:cNvPr id="741" name=""/>
          <p:cNvSpPr/>
          <p:nvPr/>
        </p:nvSpPr>
        <p:spPr>
          <a:xfrm flipV="1">
            <a:off x="2416320" y="2601720"/>
            <a:ext cx="587520" cy="283680"/>
          </a:xfrm>
          <a:prstGeom prst="line">
            <a:avLst/>
          </a:prstGeom>
          <a:ln cap="sq" w="36000">
            <a:solidFill>
              <a:srgbClr val="000080"/>
            </a:solidFill>
            <a:miter/>
            <a:headEnd len="med" type="triangle" w="med"/>
          </a:ln>
        </p:spPr>
        <p:style>
          <a:lnRef idx="0"/>
          <a:fillRef idx="0"/>
          <a:effectRef idx="0"/>
          <a:fontRef idx="minor"/>
        </p:style>
      </p:sp>
      <p:sp>
        <p:nvSpPr>
          <p:cNvPr id="742" name=""/>
          <p:cNvSpPr/>
          <p:nvPr/>
        </p:nvSpPr>
        <p:spPr>
          <a:xfrm flipV="1">
            <a:off x="2612160" y="2012760"/>
            <a:ext cx="587520" cy="283680"/>
          </a:xfrm>
          <a:prstGeom prst="line">
            <a:avLst/>
          </a:prstGeom>
          <a:ln cap="sq" w="36000">
            <a:solidFill>
              <a:srgbClr val="000080"/>
            </a:solidFill>
            <a:miter/>
            <a:head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43" name=""/>
          <p:cNvSpPr/>
          <p:nvPr/>
        </p:nvSpPr>
        <p:spPr>
          <a:xfrm>
            <a:off x="651600" y="1219680"/>
            <a:ext cx="1680840" cy="336960"/>
          </a:xfrm>
          <a:prstGeom prst="rect">
            <a:avLst/>
          </a:prstGeom>
          <a:noFill/>
          <a:ln w="0">
            <a:noFill/>
          </a:ln>
        </p:spPr>
        <p:style>
          <a:lnRef idx="0"/>
          <a:fillRef idx="0"/>
          <a:effectRef idx="0"/>
          <a:fontRef idx="minor"/>
        </p:style>
        <p:txBody>
          <a:bodyPr wrap="none" lIns="90000" rIns="90000" tIns="46800" bIns="46800">
            <a:sp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i="1" lang="en-GB" sz="1600" spc="-1" strike="noStrike">
                <a:solidFill>
                  <a:srgbClr val="000080"/>
                </a:solidFill>
                <a:latin typeface="Arial Rounded MT Bold"/>
                <a:ea typeface="DejaVu Sans"/>
              </a:rPr>
              <a:t>Candida albicans</a:t>
            </a:r>
            <a:endParaRPr b="0" lang="es-ES" sz="1600" spc="-1" strike="noStrike">
              <a:latin typeface="Arial"/>
            </a:endParaRPr>
          </a:p>
        </p:txBody>
      </p:sp>
      <p:sp>
        <p:nvSpPr>
          <p:cNvPr id="744" name=""/>
          <p:cNvSpPr/>
          <p:nvPr/>
        </p:nvSpPr>
        <p:spPr>
          <a:xfrm>
            <a:off x="6237360" y="1219680"/>
            <a:ext cx="2501280" cy="336960"/>
          </a:xfrm>
          <a:prstGeom prst="rect">
            <a:avLst/>
          </a:prstGeom>
          <a:noFill/>
          <a:ln w="0">
            <a:noFill/>
          </a:ln>
        </p:spPr>
        <p:style>
          <a:lnRef idx="0"/>
          <a:fillRef idx="0"/>
          <a:effectRef idx="0"/>
          <a:fontRef idx="minor"/>
        </p:style>
        <p:txBody>
          <a:bodyPr wrap="none" lIns="90000" rIns="90000" tIns="46800" bIns="46800">
            <a:sp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i="1" lang="en-GB" sz="1600" spc="-1" strike="noStrike">
                <a:solidFill>
                  <a:srgbClr val="0000ff"/>
                </a:solidFill>
                <a:latin typeface="Arial Rounded MT Bold"/>
                <a:ea typeface="DejaVu Sans"/>
              </a:rPr>
              <a:t>Saccharomyces cerevisiae</a:t>
            </a:r>
            <a:endParaRPr b="0" lang="es-ES" sz="1600" spc="-1" strike="noStrike">
              <a:latin typeface="Arial"/>
            </a:endParaRPr>
          </a:p>
        </p:txBody>
      </p:sp>
      <p:sp>
        <p:nvSpPr>
          <p:cNvPr id="745" name=""/>
          <p:cNvSpPr/>
          <p:nvPr/>
        </p:nvSpPr>
        <p:spPr>
          <a:xfrm>
            <a:off x="126720" y="456480"/>
            <a:ext cx="8901720" cy="520200"/>
          </a:xfrm>
          <a:prstGeom prst="rect">
            <a:avLst/>
          </a:prstGeom>
          <a:noFill/>
          <a:ln w="0">
            <a:noFill/>
          </a:ln>
        </p:spPr>
        <p:style>
          <a:lnRef idx="0"/>
          <a:fillRef idx="0"/>
          <a:effectRef idx="0"/>
          <a:fontRef idx="minor"/>
        </p:style>
        <p:txBody>
          <a:bodyPr lIns="90000" rIns="90000" tIns="46800" bIns="46800">
            <a:sp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i="1" lang="de-DE" sz="2800" spc="-1" strike="noStrike">
                <a:solidFill>
                  <a:srgbClr val="bb1d14"/>
                </a:solidFill>
                <a:latin typeface="Arial Rounded MT Bold"/>
                <a:ea typeface="DejaVu Sans"/>
              </a:rPr>
              <a:t>Fungal Pathogens - C. albicans &amp; C. glabrata</a:t>
            </a:r>
            <a:endParaRPr b="0" lang="es-ES" sz="2800" spc="-1" strike="noStrike">
              <a:latin typeface="Arial"/>
            </a:endParaRPr>
          </a:p>
        </p:txBody>
      </p:sp>
      <p:pic>
        <p:nvPicPr>
          <p:cNvPr id="746" name="" descr=""/>
          <p:cNvPicPr/>
          <p:nvPr/>
        </p:nvPicPr>
        <p:blipFill>
          <a:blip r:embed="rId1"/>
          <a:stretch/>
        </p:blipFill>
        <p:spPr>
          <a:xfrm>
            <a:off x="608760" y="1752480"/>
            <a:ext cx="1656720" cy="2098440"/>
          </a:xfrm>
          <a:prstGeom prst="rect">
            <a:avLst/>
          </a:prstGeom>
          <a:ln w="0">
            <a:noFill/>
          </a:ln>
        </p:spPr>
      </p:pic>
      <p:pic>
        <p:nvPicPr>
          <p:cNvPr id="747" name="" descr=""/>
          <p:cNvPicPr/>
          <p:nvPr/>
        </p:nvPicPr>
        <p:blipFill>
          <a:blip r:embed="rId2"/>
          <a:stretch/>
        </p:blipFill>
        <p:spPr>
          <a:xfrm>
            <a:off x="3136320" y="1689120"/>
            <a:ext cx="2163600" cy="2174760"/>
          </a:xfrm>
          <a:prstGeom prst="rect">
            <a:avLst/>
          </a:prstGeom>
          <a:ln w="0">
            <a:noFill/>
          </a:ln>
        </p:spPr>
      </p:pic>
      <p:pic>
        <p:nvPicPr>
          <p:cNvPr id="748" name="" descr=""/>
          <p:cNvPicPr/>
          <p:nvPr/>
        </p:nvPicPr>
        <p:blipFill>
          <a:blip r:embed="rId3"/>
          <a:stretch/>
        </p:blipFill>
        <p:spPr>
          <a:xfrm>
            <a:off x="6386400" y="1752480"/>
            <a:ext cx="2121480" cy="2141640"/>
          </a:xfrm>
          <a:prstGeom prst="rect">
            <a:avLst/>
          </a:prstGeom>
          <a:ln w="0">
            <a:noFill/>
          </a:ln>
        </p:spPr>
      </p:pic>
      <p:sp>
        <p:nvSpPr>
          <p:cNvPr id="749" name=""/>
          <p:cNvSpPr/>
          <p:nvPr/>
        </p:nvSpPr>
        <p:spPr>
          <a:xfrm>
            <a:off x="3402720" y="1219680"/>
            <a:ext cx="1664640" cy="336960"/>
          </a:xfrm>
          <a:prstGeom prst="rect">
            <a:avLst/>
          </a:prstGeom>
          <a:noFill/>
          <a:ln w="0">
            <a:noFill/>
          </a:ln>
        </p:spPr>
        <p:style>
          <a:lnRef idx="0"/>
          <a:fillRef idx="0"/>
          <a:effectRef idx="0"/>
          <a:fontRef idx="minor"/>
        </p:style>
        <p:txBody>
          <a:bodyPr wrap="none" lIns="90000" rIns="90000" tIns="46800" bIns="46800">
            <a:sp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i="1" lang="en-GB" sz="1600" spc="-1" strike="noStrike">
                <a:solidFill>
                  <a:srgbClr val="000080"/>
                </a:solidFill>
                <a:latin typeface="Arial Rounded MT Bold"/>
                <a:ea typeface="DejaVu Sans"/>
              </a:rPr>
              <a:t>Candida glabrata</a:t>
            </a:r>
            <a:endParaRPr b="0" lang="es-ES" sz="1600" spc="-1" strike="noStrike">
              <a:latin typeface="Arial"/>
            </a:endParaRPr>
          </a:p>
        </p:txBody>
      </p:sp>
      <p:sp>
        <p:nvSpPr>
          <p:cNvPr id="750" name=""/>
          <p:cNvSpPr/>
          <p:nvPr/>
        </p:nvSpPr>
        <p:spPr>
          <a:xfrm>
            <a:off x="1523520" y="3771720"/>
            <a:ext cx="6476400" cy="531720"/>
          </a:xfrm>
          <a:custGeom>
            <a:avLst/>
            <a:gdLst/>
            <a:ahLst/>
            <a:rect l="l" t="t" r="r" b="b"/>
            <a:pathLst>
              <a:path w="17995" h="1482">
                <a:moveTo>
                  <a:pt x="0" y="370"/>
                </a:moveTo>
                <a:lnTo>
                  <a:pt x="13495" y="370"/>
                </a:lnTo>
                <a:lnTo>
                  <a:pt x="13495" y="0"/>
                </a:lnTo>
                <a:lnTo>
                  <a:pt x="17994" y="740"/>
                </a:lnTo>
                <a:lnTo>
                  <a:pt x="13495" y="1481"/>
                </a:lnTo>
                <a:lnTo>
                  <a:pt x="13495" y="1110"/>
                </a:lnTo>
                <a:lnTo>
                  <a:pt x="0" y="1110"/>
                </a:lnTo>
                <a:lnTo>
                  <a:pt x="0" y="370"/>
                </a:lnTo>
              </a:path>
            </a:pathLst>
          </a:custGeom>
          <a:solidFill>
            <a:srgbClr val="000080"/>
          </a:solidFill>
          <a:ln cap="sq" w="9360">
            <a:solidFill>
              <a:srgbClr val="000000"/>
            </a:solidFill>
            <a:miter/>
          </a:ln>
          <a:effectLst>
            <a:outerShdw blurRad="0" dir="2700000" dist="16800">
              <a:srgbClr val="808080"/>
            </a:outerShdw>
          </a:effectLst>
        </p:spPr>
        <p:style>
          <a:lnRef idx="0"/>
          <a:fillRef idx="0"/>
          <a:effectRef idx="0"/>
          <a:fontRef idx="minor"/>
        </p:style>
        <p:txBody>
          <a:bodyPr wrap="none" lIns="90000" rIns="90000" tIns="46800" bIns="46800" anchor="ctr">
            <a:no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i="1" lang="en-GB" sz="2000" spc="-1" strike="noStrike">
                <a:solidFill>
                  <a:srgbClr val="fff647"/>
                </a:solidFill>
                <a:latin typeface="Arial Rounded MT Bold"/>
                <a:ea typeface="DejaVu Sans"/>
              </a:rPr>
              <a:t>~ 800 million years evolution......</a:t>
            </a:r>
            <a:endParaRPr b="0" lang="es-ES" sz="2000" spc="-1" strike="noStrike">
              <a:latin typeface="Arial"/>
            </a:endParaRPr>
          </a:p>
        </p:txBody>
      </p:sp>
      <p:sp>
        <p:nvSpPr>
          <p:cNvPr id="751" name=""/>
          <p:cNvSpPr/>
          <p:nvPr/>
        </p:nvSpPr>
        <p:spPr>
          <a:xfrm>
            <a:off x="0" y="4255200"/>
            <a:ext cx="8926200" cy="1602000"/>
          </a:xfrm>
          <a:prstGeom prst="rect">
            <a:avLst/>
          </a:prstGeom>
          <a:solidFill>
            <a:srgbClr val="ffffff"/>
          </a:solidFill>
          <a:ln w="0">
            <a:noFill/>
          </a:ln>
        </p:spPr>
        <p:style>
          <a:lnRef idx="0"/>
          <a:fillRef idx="0"/>
          <a:effectRef idx="0"/>
          <a:fontRef idx="minor"/>
        </p:style>
        <p:txBody>
          <a:bodyPr lIns="90000" rIns="90000" tIns="46800" bIns="46800">
            <a:spAutoFit/>
          </a:bodyPr>
          <a:p>
            <a:pPr>
              <a:lnSpc>
                <a:spcPct val="110000"/>
              </a:lnSpc>
              <a:tabLst>
                <a:tab algn="l" pos="0"/>
                <a:tab algn="l" pos="2903400"/>
                <a:tab algn="l" pos="6172200"/>
                <a:tab algn="l" pos="6178320"/>
                <a:tab algn="l" pos="6757920"/>
                <a:tab algn="l" pos="7315200"/>
                <a:tab algn="l" pos="7900920"/>
                <a:tab algn="l" pos="8458200"/>
                <a:tab algn="l" pos="9043920"/>
                <a:tab algn="l" pos="9601200"/>
                <a:tab algn="l" pos="10186920"/>
                <a:tab algn="l" pos="10744200"/>
                <a:tab algn="l" pos="10775880"/>
                <a:tab algn="l" pos="10779120"/>
                <a:tab algn="l" pos="10780560"/>
                <a:tab algn="l" pos="10782000"/>
              </a:tabLst>
            </a:pPr>
            <a:r>
              <a:rPr b="0" i="1" lang="en-GB" sz="1800" spc="-1" strike="noStrike">
                <a:solidFill>
                  <a:srgbClr val="000077"/>
                </a:solidFill>
                <a:latin typeface="Arial Rounded MT Bold"/>
                <a:ea typeface="DejaVu Sans"/>
              </a:rPr>
              <a:t>Diploid (No Sex)      </a:t>
            </a:r>
            <a:r>
              <a:rPr b="0" i="1" lang="en-GB" sz="1800" spc="-1" strike="noStrike">
                <a:solidFill>
                  <a:srgbClr val="000077"/>
                </a:solidFill>
                <a:latin typeface="Arial Rounded MT Bold"/>
                <a:ea typeface="DejaVu Sans"/>
              </a:rPr>
              <a:t>	</a:t>
            </a:r>
            <a:r>
              <a:rPr b="0" i="1" lang="en-GB" sz="1800" spc="-1" strike="noStrike">
                <a:solidFill>
                  <a:srgbClr val="000077"/>
                </a:solidFill>
                <a:latin typeface="Arial Rounded MT Bold"/>
                <a:ea typeface="DejaVu Sans"/>
              </a:rPr>
              <a:t>Haploid (No Sex)</a:t>
            </a:r>
            <a:r>
              <a:rPr b="0" i="1" lang="en-GB" sz="1800" spc="-1" strike="noStrike">
                <a:solidFill>
                  <a:srgbClr val="000077"/>
                </a:solidFill>
                <a:latin typeface="Arial Rounded MT Bold"/>
                <a:ea typeface="DejaVu Sans"/>
              </a:rPr>
              <a:t>	</a:t>
            </a:r>
            <a:r>
              <a:rPr b="0" i="1" lang="en-GB" sz="1800" spc="-1" strike="noStrike">
                <a:solidFill>
                  <a:srgbClr val="000077"/>
                </a:solidFill>
                <a:latin typeface="Arial Rounded MT Bold"/>
                <a:ea typeface="DejaVu Sans"/>
              </a:rPr>
              <a:t>Haploid/Diploid</a:t>
            </a:r>
            <a:endParaRPr b="0" lang="es-ES" sz="1800" spc="-1" strike="noStrike">
              <a:latin typeface="Arial"/>
            </a:endParaRPr>
          </a:p>
          <a:p>
            <a:pPr>
              <a:lnSpc>
                <a:spcPct val="110000"/>
              </a:lnSpc>
              <a:tabLst>
                <a:tab algn="l" pos="0"/>
                <a:tab algn="l" pos="2903400"/>
                <a:tab algn="l" pos="6172200"/>
                <a:tab algn="l" pos="6178320"/>
                <a:tab algn="l" pos="6757920"/>
                <a:tab algn="l" pos="7315200"/>
                <a:tab algn="l" pos="7900920"/>
                <a:tab algn="l" pos="8458200"/>
                <a:tab algn="l" pos="9043920"/>
                <a:tab algn="l" pos="9601200"/>
                <a:tab algn="l" pos="10186920"/>
                <a:tab algn="l" pos="10744200"/>
                <a:tab algn="l" pos="10775880"/>
                <a:tab algn="l" pos="10779120"/>
                <a:tab algn="l" pos="10780560"/>
                <a:tab algn="l" pos="10782000"/>
              </a:tabLst>
            </a:pPr>
            <a:r>
              <a:rPr b="0" i="1" lang="en-GB" sz="1800" spc="-1" strike="noStrike">
                <a:solidFill>
                  <a:srgbClr val="0a230c"/>
                </a:solidFill>
                <a:latin typeface="Arial Rounded MT Bold"/>
                <a:ea typeface="DejaVu Sans"/>
              </a:rPr>
              <a:t>~6500 genes</a:t>
            </a:r>
            <a:r>
              <a:rPr b="0" i="1" lang="en-GB" sz="1800" spc="-1" strike="noStrike">
                <a:solidFill>
                  <a:srgbClr val="0a230c"/>
                </a:solidFill>
                <a:latin typeface="Arial Rounded MT Bold"/>
                <a:ea typeface="DejaVu Sans"/>
              </a:rPr>
              <a:t>	</a:t>
            </a:r>
            <a:r>
              <a:rPr b="0" i="1" lang="en-GB" sz="1800" spc="-1" strike="noStrike">
                <a:solidFill>
                  <a:srgbClr val="0a230c"/>
                </a:solidFill>
                <a:latin typeface="Arial Rounded MT Bold"/>
                <a:ea typeface="DejaVu Sans"/>
              </a:rPr>
              <a:t>~5600 genes</a:t>
            </a:r>
            <a:r>
              <a:rPr b="0" i="1" lang="en-GB" sz="1800" spc="-1" strike="noStrike">
                <a:solidFill>
                  <a:srgbClr val="0a230c"/>
                </a:solidFill>
                <a:latin typeface="Arial Rounded MT Bold"/>
                <a:ea typeface="DejaVu Sans"/>
              </a:rPr>
              <a:t>	</a:t>
            </a:r>
            <a:r>
              <a:rPr b="0" i="1" lang="en-GB" sz="1800" spc="-1" strike="noStrike">
                <a:solidFill>
                  <a:srgbClr val="0a230c"/>
                </a:solidFill>
                <a:latin typeface="Arial Rounded MT Bold"/>
                <a:ea typeface="DejaVu Sans"/>
              </a:rPr>
              <a:t>~5800 genes</a:t>
            </a:r>
            <a:endParaRPr b="0" lang="es-ES" sz="1800" spc="-1" strike="noStrike">
              <a:latin typeface="Arial"/>
            </a:endParaRPr>
          </a:p>
          <a:p>
            <a:pPr>
              <a:lnSpc>
                <a:spcPct val="110000"/>
              </a:lnSpc>
              <a:tabLst>
                <a:tab algn="l" pos="0"/>
                <a:tab algn="l" pos="2903400"/>
                <a:tab algn="l" pos="6172200"/>
                <a:tab algn="l" pos="6178320"/>
                <a:tab algn="l" pos="6757920"/>
                <a:tab algn="l" pos="7315200"/>
                <a:tab algn="l" pos="7900920"/>
                <a:tab algn="l" pos="8458200"/>
                <a:tab algn="l" pos="9043920"/>
                <a:tab algn="l" pos="9601200"/>
                <a:tab algn="l" pos="10186920"/>
                <a:tab algn="l" pos="10744200"/>
                <a:tab algn="l" pos="10775880"/>
                <a:tab algn="l" pos="10779120"/>
                <a:tab algn="l" pos="10780560"/>
                <a:tab algn="l" pos="10782000"/>
              </a:tabLst>
            </a:pPr>
            <a:r>
              <a:rPr b="1" i="1" lang="en-GB" sz="1800" spc="-1" strike="noStrike">
                <a:solidFill>
                  <a:srgbClr val="0a230c"/>
                </a:solidFill>
                <a:latin typeface="Arial Rounded MT Bold"/>
                <a:ea typeface="DejaVu Sans"/>
              </a:rPr>
              <a:t>Yeast/Hyphae</a:t>
            </a:r>
            <a:r>
              <a:rPr b="1" i="1" lang="en-GB" sz="1800" spc="-1" strike="noStrike">
                <a:solidFill>
                  <a:srgbClr val="0a230c"/>
                </a:solidFill>
                <a:latin typeface="Arial Rounded MT Bold"/>
                <a:ea typeface="DejaVu Sans"/>
              </a:rPr>
              <a:t>	</a:t>
            </a:r>
            <a:r>
              <a:rPr b="1" i="1" lang="en-GB" sz="1800" spc="-1" strike="noStrike">
                <a:solidFill>
                  <a:srgbClr val="0a230c"/>
                </a:solidFill>
                <a:latin typeface="Arial Rounded MT Bold"/>
                <a:ea typeface="DejaVu Sans"/>
              </a:rPr>
              <a:t>Yeast/Pseudohyphae</a:t>
            </a:r>
            <a:r>
              <a:rPr b="1" i="1" lang="en-GB" sz="1800" spc="-1" strike="noStrike">
                <a:solidFill>
                  <a:srgbClr val="0a230c"/>
                </a:solidFill>
                <a:latin typeface="Arial Rounded MT Bold"/>
                <a:ea typeface="DejaVu Sans"/>
              </a:rPr>
              <a:t>	</a:t>
            </a:r>
            <a:r>
              <a:rPr b="1" i="1" lang="en-GB" sz="1800" spc="-1" strike="noStrike">
                <a:solidFill>
                  <a:srgbClr val="0a230c"/>
                </a:solidFill>
                <a:latin typeface="Arial Rounded MT Bold"/>
                <a:ea typeface="DejaVu Sans"/>
              </a:rPr>
              <a:t>Yeast/Pseudohyphae</a:t>
            </a:r>
            <a:endParaRPr b="0" lang="es-ES" sz="1800" spc="-1" strike="noStrike">
              <a:latin typeface="Arial"/>
            </a:endParaRPr>
          </a:p>
          <a:p>
            <a:pPr>
              <a:lnSpc>
                <a:spcPct val="110000"/>
              </a:lnSpc>
              <a:tabLst>
                <a:tab algn="l" pos="0"/>
                <a:tab algn="l" pos="2903400"/>
                <a:tab algn="l" pos="6172200"/>
                <a:tab algn="l" pos="6178320"/>
                <a:tab algn="l" pos="6757920"/>
                <a:tab algn="l" pos="7315200"/>
                <a:tab algn="l" pos="7900920"/>
                <a:tab algn="l" pos="8458200"/>
                <a:tab algn="l" pos="9043920"/>
                <a:tab algn="l" pos="9601200"/>
                <a:tab algn="l" pos="10186920"/>
                <a:tab algn="l" pos="10744200"/>
                <a:tab algn="l" pos="10775880"/>
                <a:tab algn="l" pos="10779120"/>
                <a:tab algn="l" pos="10780560"/>
                <a:tab algn="l" pos="10782000"/>
              </a:tabLst>
            </a:pPr>
            <a:r>
              <a:rPr b="1" i="1" lang="en-GB" sz="1800" spc="-1" strike="noStrike">
                <a:solidFill>
                  <a:srgbClr val="a51929"/>
                </a:solidFill>
                <a:latin typeface="Arial Rounded MT Bold"/>
                <a:ea typeface="DejaVu Sans"/>
              </a:rPr>
              <a:t>Pathogenic (~55%)</a:t>
            </a:r>
            <a:r>
              <a:rPr b="1" i="1" lang="en-GB" sz="1800" spc="-1" strike="noStrike">
                <a:solidFill>
                  <a:srgbClr val="a51929"/>
                </a:solidFill>
                <a:latin typeface="Arial Rounded MT Bold"/>
                <a:ea typeface="DejaVu Sans"/>
              </a:rPr>
              <a:t>	</a:t>
            </a:r>
            <a:r>
              <a:rPr b="1" i="1" lang="en-GB" sz="1800" spc="-1" strike="noStrike">
                <a:solidFill>
                  <a:srgbClr val="a51929"/>
                </a:solidFill>
                <a:latin typeface="Arial Rounded MT Bold"/>
                <a:ea typeface="DejaVu Sans"/>
              </a:rPr>
              <a:t>Pathogenic (~30%) </a:t>
            </a:r>
            <a:r>
              <a:rPr b="0" i="1" lang="en-GB" sz="1800" spc="-1" strike="noStrike">
                <a:solidFill>
                  <a:srgbClr val="0a230c"/>
                </a:solidFill>
                <a:latin typeface="Arial Rounded MT Bold"/>
                <a:ea typeface="DejaVu Sans"/>
              </a:rPr>
              <a:t>	</a:t>
            </a:r>
            <a:r>
              <a:rPr b="0" i="1" lang="en-GB" sz="1800" spc="-1" strike="noStrike">
                <a:solidFill>
                  <a:srgbClr val="0000ff"/>
                </a:solidFill>
                <a:latin typeface="Arial Rounded MT Bold"/>
                <a:ea typeface="DejaVu Sans"/>
              </a:rPr>
              <a:t>NON-pathogenic</a:t>
            </a:r>
            <a:endParaRPr b="0" lang="es-ES" sz="1800" spc="-1" strike="noStrike">
              <a:latin typeface="Arial"/>
            </a:endParaRPr>
          </a:p>
          <a:p>
            <a:pPr>
              <a:lnSpc>
                <a:spcPct val="110000"/>
              </a:lnSpc>
              <a:tabLst>
                <a:tab algn="l" pos="0"/>
                <a:tab algn="l" pos="2903400"/>
                <a:tab algn="l" pos="6172200"/>
                <a:tab algn="l" pos="6178320"/>
                <a:tab algn="l" pos="6757920"/>
                <a:tab algn="l" pos="7315200"/>
                <a:tab algn="l" pos="7900920"/>
                <a:tab algn="l" pos="8458200"/>
                <a:tab algn="l" pos="9043920"/>
                <a:tab algn="l" pos="9601200"/>
                <a:tab algn="l" pos="10186920"/>
                <a:tab algn="l" pos="10744200"/>
                <a:tab algn="l" pos="10775880"/>
                <a:tab algn="l" pos="10779120"/>
                <a:tab algn="l" pos="10780560"/>
                <a:tab algn="l" pos="10782000"/>
              </a:tabLst>
            </a:pPr>
            <a:endParaRPr b="0" lang="es-ES" sz="1800" spc="-1" strike="noStrike">
              <a:latin typeface="Arial"/>
            </a:endParaRPr>
          </a:p>
        </p:txBody>
      </p:sp>
      <p:sp>
        <p:nvSpPr>
          <p:cNvPr id="752" name=""/>
          <p:cNvSpPr/>
          <p:nvPr/>
        </p:nvSpPr>
        <p:spPr>
          <a:xfrm>
            <a:off x="5384520" y="6055560"/>
            <a:ext cx="3052080" cy="340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(Maier et. al. 2014 PloS Pathogens)</a:t>
            </a:r>
            <a:endParaRPr b="0" lang="es-ES" sz="164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53" name="" descr=""/>
          <p:cNvPicPr/>
          <p:nvPr/>
        </p:nvPicPr>
        <p:blipFill>
          <a:blip r:embed="rId1"/>
          <a:stretch/>
        </p:blipFill>
        <p:spPr>
          <a:xfrm>
            <a:off x="0" y="1008000"/>
            <a:ext cx="9141840" cy="2716200"/>
          </a:xfrm>
          <a:prstGeom prst="rect">
            <a:avLst/>
          </a:prstGeom>
          <a:ln w="0">
            <a:noFill/>
          </a:ln>
        </p:spPr>
      </p:pic>
      <p:sp>
        <p:nvSpPr>
          <p:cNvPr id="754" name=""/>
          <p:cNvSpPr/>
          <p:nvPr/>
        </p:nvSpPr>
        <p:spPr>
          <a:xfrm>
            <a:off x="402840" y="4500000"/>
            <a:ext cx="8056080" cy="1661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 </a:t>
            </a:r>
            <a:r>
              <a:rPr b="0" lang="en-US" sz="2200" spc="-1" strike="noStrike">
                <a:solidFill>
                  <a:srgbClr val="000000"/>
                </a:solidFill>
                <a:latin typeface="Arial"/>
                <a:ea typeface="DejaVu Sans"/>
              </a:rPr>
              <a:t>Stress response</a:t>
            </a:r>
            <a:endParaRPr b="0" lang="es-ES" sz="22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2200" spc="-1" strike="noStrike">
                <a:solidFill>
                  <a:srgbClr val="000000"/>
                </a:solidFill>
                <a:latin typeface="Arial"/>
                <a:ea typeface="DejaVu Sans"/>
              </a:rPr>
              <a:t>- Adherence</a:t>
            </a:r>
            <a:endParaRPr b="0" lang="es-ES" sz="22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2200" spc="-1" strike="noStrike">
                <a:solidFill>
                  <a:srgbClr val="000000"/>
                </a:solidFill>
                <a:latin typeface="Arial"/>
                <a:ea typeface="DejaVu Sans"/>
              </a:rPr>
              <a:t>- Higher dependance of the host (e.g loss of BNA and other pathways)</a:t>
            </a:r>
            <a:endParaRPr b="0" lang="es-ES" sz="22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2200" spc="-1" strike="noStrike">
                <a:solidFill>
                  <a:srgbClr val="000000"/>
                </a:solidFill>
                <a:latin typeface="Arial"/>
                <a:ea typeface="DejaVu Sans"/>
              </a:rPr>
              <a:t>- Growth at 37 degrees</a:t>
            </a:r>
            <a:endParaRPr b="0" lang="es-ES" sz="22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2200" spc="-1" strike="noStrike">
                <a:solidFill>
                  <a:srgbClr val="000000"/>
                </a:solidFill>
                <a:latin typeface="Arial"/>
                <a:ea typeface="DejaVu Sans"/>
              </a:rPr>
              <a:t>- etc. </a:t>
            </a:r>
            <a:endParaRPr b="0" lang="es-ES" sz="2200" spc="-1" strike="noStrike">
              <a:latin typeface="Arial"/>
            </a:endParaRPr>
          </a:p>
        </p:txBody>
      </p:sp>
      <p:sp>
        <p:nvSpPr>
          <p:cNvPr id="755" name=""/>
          <p:cNvSpPr/>
          <p:nvPr/>
        </p:nvSpPr>
        <p:spPr>
          <a:xfrm>
            <a:off x="339840" y="348120"/>
            <a:ext cx="4922280" cy="3456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s-ES" sz="1800" spc="-1" strike="noStrike">
                <a:solidFill>
                  <a:srgbClr val="000000"/>
                </a:solidFill>
                <a:latin typeface="Arial"/>
                <a:ea typeface="DejaVu Sans"/>
              </a:rPr>
              <a:t>In the begining </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56" name=""/>
          <p:cNvSpPr/>
          <p:nvPr/>
        </p:nvSpPr>
        <p:spPr>
          <a:xfrm>
            <a:off x="829080" y="813240"/>
            <a:ext cx="7671960" cy="8283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2600" spc="-1" strike="noStrike">
                <a:solidFill>
                  <a:srgbClr val="000000"/>
                </a:solidFill>
                <a:latin typeface="Arial"/>
                <a:ea typeface="DejaVu Sans"/>
              </a:rPr>
              <a:t>At the sequence level, </a:t>
            </a:r>
            <a:r>
              <a:rPr b="0" i="1" lang="en-US" sz="2600" spc="-1" strike="noStrike">
                <a:solidFill>
                  <a:srgbClr val="000000"/>
                </a:solidFill>
                <a:latin typeface="Arial"/>
                <a:ea typeface="DejaVu Sans"/>
              </a:rPr>
              <a:t>C. glabrata</a:t>
            </a:r>
            <a:r>
              <a:rPr b="0" lang="en-US" sz="2600" spc="-1" strike="noStrike">
                <a:solidFill>
                  <a:srgbClr val="000000"/>
                </a:solidFill>
                <a:latin typeface="Arial"/>
                <a:ea typeface="DejaVu Sans"/>
              </a:rPr>
              <a:t> and </a:t>
            </a:r>
            <a:r>
              <a:rPr b="0" i="1" lang="en-US" sz="2600" spc="-1" strike="noStrike">
                <a:solidFill>
                  <a:srgbClr val="000000"/>
                </a:solidFill>
                <a:latin typeface="Arial"/>
                <a:ea typeface="DejaVu Sans"/>
              </a:rPr>
              <a:t>S. cerevisiae</a:t>
            </a:r>
            <a:r>
              <a:rPr b="0" lang="en-US" sz="2600" spc="-1" strike="noStrike">
                <a:solidFill>
                  <a:srgbClr val="000000"/>
                </a:solidFill>
                <a:latin typeface="Arial"/>
                <a:ea typeface="DejaVu Sans"/>
              </a:rPr>
              <a:t> are as divergent as human and fish</a:t>
            </a:r>
            <a:endParaRPr b="0" lang="es-ES" sz="2600" spc="-1" strike="noStrike">
              <a:latin typeface="Arial"/>
            </a:endParaRPr>
          </a:p>
        </p:txBody>
      </p:sp>
      <p:pic>
        <p:nvPicPr>
          <p:cNvPr id="757" name="" descr=""/>
          <p:cNvPicPr/>
          <p:nvPr/>
        </p:nvPicPr>
        <p:blipFill>
          <a:blip r:embed="rId1"/>
          <a:stretch/>
        </p:blipFill>
        <p:spPr>
          <a:xfrm>
            <a:off x="907200" y="1866240"/>
            <a:ext cx="2617200" cy="3489480"/>
          </a:xfrm>
          <a:prstGeom prst="rect">
            <a:avLst/>
          </a:prstGeom>
          <a:ln w="0">
            <a:noFill/>
          </a:ln>
        </p:spPr>
      </p:pic>
      <p:pic>
        <p:nvPicPr>
          <p:cNvPr id="758" name="" descr=""/>
          <p:cNvPicPr/>
          <p:nvPr/>
        </p:nvPicPr>
        <p:blipFill>
          <a:blip r:embed="rId2"/>
          <a:stretch/>
        </p:blipFill>
        <p:spPr>
          <a:xfrm>
            <a:off x="4354560" y="1995840"/>
            <a:ext cx="3388680" cy="2772360"/>
          </a:xfrm>
          <a:prstGeom prst="rect">
            <a:avLst/>
          </a:prstGeom>
          <a:ln w="0">
            <a:noFill/>
          </a:ln>
        </p:spPr>
      </p:pic>
      <p:sp>
        <p:nvSpPr>
          <p:cNvPr id="759" name=""/>
          <p:cNvSpPr/>
          <p:nvPr/>
        </p:nvSpPr>
        <p:spPr>
          <a:xfrm>
            <a:off x="1800000" y="5580000"/>
            <a:ext cx="8811000" cy="4539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2600" spc="-1" strike="noStrike">
                <a:solidFill>
                  <a:srgbClr val="ff0000"/>
                </a:solidFill>
                <a:latin typeface="Arial"/>
                <a:ea typeface="DejaVu Sans"/>
              </a:rPr>
              <a:t>We need to increase the resolution</a:t>
            </a:r>
            <a:endParaRPr b="0" lang="es-ES" sz="26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60" name="" descr=""/>
          <p:cNvPicPr/>
          <p:nvPr/>
        </p:nvPicPr>
        <p:blipFill>
          <a:blip r:embed="rId1"/>
          <a:stretch/>
        </p:blipFill>
        <p:spPr>
          <a:xfrm>
            <a:off x="0" y="313560"/>
            <a:ext cx="9221400" cy="6542640"/>
          </a:xfrm>
          <a:prstGeom prst="rect">
            <a:avLst/>
          </a:prstGeom>
          <a:ln w="0">
            <a:noFill/>
          </a:ln>
        </p:spPr>
      </p:pic>
      <p:sp>
        <p:nvSpPr>
          <p:cNvPr id="761" name=""/>
          <p:cNvSpPr/>
          <p:nvPr/>
        </p:nvSpPr>
        <p:spPr>
          <a:xfrm>
            <a:off x="6304680" y="207360"/>
            <a:ext cx="3316680" cy="3524040"/>
          </a:xfrm>
          <a:prstGeom prst="rect">
            <a:avLst/>
          </a:prstGeom>
          <a:solidFill>
            <a:srgbClr val="ffffff"/>
          </a:solidFill>
          <a:ln cap="sq" w="9360">
            <a:solidFill>
              <a:srgbClr val="ffffff"/>
            </a:solidFill>
            <a:round/>
          </a:ln>
        </p:spPr>
        <p:style>
          <a:lnRef idx="0"/>
          <a:fillRef idx="0"/>
          <a:effectRef idx="0"/>
          <a:fontRef idx="minor"/>
        </p:style>
      </p:sp>
      <p:sp>
        <p:nvSpPr>
          <p:cNvPr id="762" name=""/>
          <p:cNvSpPr/>
          <p:nvPr/>
        </p:nvSpPr>
        <p:spPr>
          <a:xfrm>
            <a:off x="83520" y="6386400"/>
            <a:ext cx="2279880" cy="340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Gabaldón et. al. (2013)</a:t>
            </a:r>
            <a:endParaRPr b="0" lang="es-ES" sz="1640" spc="-1" strike="noStrike">
              <a:latin typeface="Arial"/>
            </a:endParaRPr>
          </a:p>
        </p:txBody>
      </p:sp>
      <p:sp>
        <p:nvSpPr>
          <p:cNvPr id="763" name=""/>
          <p:cNvSpPr/>
          <p:nvPr/>
        </p:nvSpPr>
        <p:spPr>
          <a:xfrm>
            <a:off x="2520000" y="360000"/>
            <a:ext cx="4907520" cy="3459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s-ES" sz="1800" spc="-1" strike="noStrike">
                <a:solidFill>
                  <a:srgbClr val="000000"/>
                </a:solidFill>
                <a:latin typeface="Arial"/>
                <a:ea typeface="DejaVu Sans"/>
              </a:rPr>
              <a:t>Sequencing of the whole Nakaseomyces clade</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64" name="" descr=""/>
          <p:cNvPicPr/>
          <p:nvPr/>
        </p:nvPicPr>
        <p:blipFill>
          <a:blip r:embed="rId1"/>
          <a:stretch/>
        </p:blipFill>
        <p:spPr>
          <a:xfrm>
            <a:off x="0" y="2073600"/>
            <a:ext cx="10465560" cy="7878960"/>
          </a:xfrm>
          <a:prstGeom prst="rect">
            <a:avLst/>
          </a:prstGeom>
          <a:ln w="0">
            <a:noFill/>
          </a:ln>
        </p:spPr>
      </p:pic>
      <p:sp>
        <p:nvSpPr>
          <p:cNvPr id="765" name=""/>
          <p:cNvSpPr/>
          <p:nvPr/>
        </p:nvSpPr>
        <p:spPr>
          <a:xfrm>
            <a:off x="7050600" y="2073600"/>
            <a:ext cx="2072520" cy="4146480"/>
          </a:xfrm>
          <a:prstGeom prst="rect">
            <a:avLst/>
          </a:prstGeom>
          <a:solidFill>
            <a:srgbClr val="ffffff"/>
          </a:solidFill>
          <a:ln cap="sq" w="9360">
            <a:solidFill>
              <a:srgbClr val="000000"/>
            </a:solidFill>
            <a:round/>
          </a:ln>
        </p:spPr>
        <p:style>
          <a:lnRef idx="0"/>
          <a:fillRef idx="0"/>
          <a:effectRef idx="0"/>
          <a:fontRef idx="minor"/>
        </p:style>
      </p:sp>
      <p:sp>
        <p:nvSpPr>
          <p:cNvPr id="766" name=""/>
          <p:cNvSpPr/>
          <p:nvPr/>
        </p:nvSpPr>
        <p:spPr>
          <a:xfrm>
            <a:off x="7162920" y="2488320"/>
            <a:ext cx="1960200" cy="340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1" lang="en-US" sz="1640" spc="-1" strike="noStrike">
                <a:solidFill>
                  <a:srgbClr val="000000"/>
                </a:solidFill>
                <a:latin typeface="Arial"/>
                <a:ea typeface="DejaVu Sans"/>
              </a:rPr>
              <a:t>EPA-like adhesins</a:t>
            </a:r>
            <a:endParaRPr b="0" lang="es-ES" sz="1640" spc="-1" strike="noStrike">
              <a:latin typeface="Arial"/>
            </a:endParaRPr>
          </a:p>
        </p:txBody>
      </p:sp>
      <p:sp>
        <p:nvSpPr>
          <p:cNvPr id="767" name=""/>
          <p:cNvSpPr/>
          <p:nvPr/>
        </p:nvSpPr>
        <p:spPr>
          <a:xfrm>
            <a:off x="7400520" y="3480120"/>
            <a:ext cx="391680" cy="2408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0</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0</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1" lang="en-US" sz="1640" spc="-1" strike="noStrike">
                <a:solidFill>
                  <a:srgbClr val="000000"/>
                </a:solidFill>
                <a:latin typeface="Arial"/>
                <a:ea typeface="DejaVu Sans"/>
              </a:rPr>
              <a:t>14</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1" lang="en-US" sz="1640" spc="-1" strike="noStrike">
                <a:solidFill>
                  <a:srgbClr val="000000"/>
                </a:solidFill>
                <a:latin typeface="Arial"/>
                <a:ea typeface="DejaVu Sans"/>
              </a:rPr>
              <a:t>10</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1</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1" lang="en-US" sz="1640" spc="-1" strike="noStrike">
                <a:solidFill>
                  <a:srgbClr val="000000"/>
                </a:solidFill>
                <a:latin typeface="Arial"/>
                <a:ea typeface="DejaVu Sans"/>
              </a:rPr>
              <a:t>8</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endParaRPr b="0" lang="es-ES" sz="1640" spc="-1" strike="noStrike">
              <a:latin typeface="Arial"/>
            </a:endParaRPr>
          </a:p>
        </p:txBody>
      </p:sp>
      <p:sp>
        <p:nvSpPr>
          <p:cNvPr id="768" name=""/>
          <p:cNvSpPr/>
          <p:nvPr/>
        </p:nvSpPr>
        <p:spPr>
          <a:xfrm>
            <a:off x="829440" y="622080"/>
            <a:ext cx="7671600" cy="5979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1" lang="en-US" sz="1640" spc="-1" strike="noStrike">
                <a:solidFill>
                  <a:srgbClr val="000000"/>
                </a:solidFill>
                <a:latin typeface="Arial"/>
                <a:ea typeface="DejaVu Sans"/>
              </a:rPr>
              <a:t>EPA-like adhesins provide a link between recent genome evolution and </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1" lang="en-US" sz="1640" spc="-1" strike="noStrike">
                <a:solidFill>
                  <a:srgbClr val="000000"/>
                </a:solidFill>
                <a:latin typeface="Arial"/>
                <a:ea typeface="DejaVu Sans"/>
              </a:rPr>
              <a:t>The emergence of pathogenesis in the </a:t>
            </a:r>
            <a:r>
              <a:rPr b="1" i="1" lang="en-US" sz="1640" spc="-1" strike="noStrike">
                <a:solidFill>
                  <a:srgbClr val="000000"/>
                </a:solidFill>
                <a:latin typeface="Arial"/>
                <a:ea typeface="DejaVu Sans"/>
              </a:rPr>
              <a:t>Nakaseomyces</a:t>
            </a:r>
            <a:r>
              <a:rPr b="1" lang="en-US" sz="1640" spc="-1" strike="noStrike">
                <a:solidFill>
                  <a:srgbClr val="000000"/>
                </a:solidFill>
                <a:latin typeface="Arial"/>
                <a:ea typeface="DejaVu Sans"/>
              </a:rPr>
              <a:t>. </a:t>
            </a:r>
            <a:endParaRPr b="0" lang="es-ES" sz="164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7" name="" descr=""/>
          <p:cNvPicPr/>
          <p:nvPr/>
        </p:nvPicPr>
        <p:blipFill>
          <a:blip r:embed="rId1"/>
          <a:stretch/>
        </p:blipFill>
        <p:spPr>
          <a:xfrm>
            <a:off x="1463040" y="1463040"/>
            <a:ext cx="6641640" cy="412812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69" name="" descr=""/>
          <p:cNvPicPr/>
          <p:nvPr/>
        </p:nvPicPr>
        <p:blipFill>
          <a:blip r:embed="rId1"/>
          <a:stretch/>
        </p:blipFill>
        <p:spPr>
          <a:xfrm>
            <a:off x="-28440" y="2695680"/>
            <a:ext cx="4590000" cy="2613960"/>
          </a:xfrm>
          <a:prstGeom prst="rect">
            <a:avLst/>
          </a:prstGeom>
          <a:ln w="0">
            <a:noFill/>
          </a:ln>
        </p:spPr>
      </p:pic>
      <p:pic>
        <p:nvPicPr>
          <p:cNvPr id="770" name="" descr=""/>
          <p:cNvPicPr/>
          <p:nvPr/>
        </p:nvPicPr>
        <p:blipFill>
          <a:blip r:embed="rId2"/>
          <a:stretch/>
        </p:blipFill>
        <p:spPr>
          <a:xfrm>
            <a:off x="3939840" y="3754080"/>
            <a:ext cx="5196240" cy="3099240"/>
          </a:xfrm>
          <a:prstGeom prst="rect">
            <a:avLst/>
          </a:prstGeom>
          <a:ln w="0">
            <a:noFill/>
          </a:ln>
        </p:spPr>
      </p:pic>
      <p:sp>
        <p:nvSpPr>
          <p:cNvPr id="771" name=""/>
          <p:cNvSpPr/>
          <p:nvPr/>
        </p:nvSpPr>
        <p:spPr>
          <a:xfrm>
            <a:off x="133560" y="207360"/>
            <a:ext cx="6293520" cy="340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1" lang="en-US" sz="1640" spc="-1" strike="noStrike">
                <a:solidFill>
                  <a:srgbClr val="000000"/>
                </a:solidFill>
                <a:latin typeface="Arial"/>
                <a:ea typeface="DejaVu Sans"/>
              </a:rPr>
              <a:t>EPA-like adhesins (distantly related to FLO in S. cerevisiae) </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1" lang="en-US" sz="1640" spc="-1" strike="noStrike">
                <a:solidFill>
                  <a:srgbClr val="000000"/>
                </a:solidFill>
                <a:latin typeface="Arial"/>
                <a:ea typeface="DejaVu Sans"/>
              </a:rPr>
              <a:t>mediate host-cell adherence in </a:t>
            </a:r>
            <a:r>
              <a:rPr b="1" i="1" lang="en-US" sz="1640" spc="-1" strike="noStrike">
                <a:solidFill>
                  <a:srgbClr val="000000"/>
                </a:solidFill>
                <a:latin typeface="Arial"/>
                <a:ea typeface="DejaVu Sans"/>
              </a:rPr>
              <a:t>C. glabrata.</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i="1" lang="en-US" sz="1640" spc="-1" strike="noStrike">
                <a:solidFill>
                  <a:srgbClr val="000000"/>
                </a:solidFill>
                <a:latin typeface="Arial"/>
                <a:ea typeface="DejaVu Sans"/>
              </a:rPr>
              <a:t>And have been shown to be important for virulence  </a:t>
            </a:r>
            <a:endParaRPr b="0" lang="es-ES" sz="1640" spc="-1" strike="noStrike">
              <a:latin typeface="Arial"/>
            </a:endParaRPr>
          </a:p>
        </p:txBody>
      </p:sp>
      <p:pic>
        <p:nvPicPr>
          <p:cNvPr id="772" name="" descr=""/>
          <p:cNvPicPr/>
          <p:nvPr/>
        </p:nvPicPr>
        <p:blipFill>
          <a:blip r:embed="rId3"/>
          <a:stretch/>
        </p:blipFill>
        <p:spPr>
          <a:xfrm>
            <a:off x="3732480" y="1244160"/>
            <a:ext cx="5410800" cy="241812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3" name=""/>
          <p:cNvSpPr/>
          <p:nvPr/>
        </p:nvSpPr>
        <p:spPr>
          <a:xfrm>
            <a:off x="2514960" y="1604520"/>
            <a:ext cx="1958760" cy="3976200"/>
          </a:xfrm>
          <a:prstGeom prst="rect">
            <a:avLst/>
          </a:prstGeom>
          <a:noFill/>
          <a:ln w="0">
            <a:noFill/>
          </a:ln>
        </p:spPr>
        <p:style>
          <a:lnRef idx="0"/>
          <a:fillRef idx="0"/>
          <a:effectRef idx="0"/>
          <a:fontRef idx="minor"/>
        </p:style>
      </p:sp>
      <p:pic>
        <p:nvPicPr>
          <p:cNvPr id="774" name="" descr=""/>
          <p:cNvPicPr/>
          <p:nvPr/>
        </p:nvPicPr>
        <p:blipFill>
          <a:blip r:embed="rId1"/>
          <a:stretch/>
        </p:blipFill>
        <p:spPr>
          <a:xfrm>
            <a:off x="1620000" y="146160"/>
            <a:ext cx="5211720" cy="5793120"/>
          </a:xfrm>
          <a:prstGeom prst="rect">
            <a:avLst/>
          </a:prstGeom>
          <a:ln w="0">
            <a:noFill/>
          </a:ln>
        </p:spPr>
      </p:pic>
      <p:sp>
        <p:nvSpPr>
          <p:cNvPr id="775" name=""/>
          <p:cNvSpPr/>
          <p:nvPr/>
        </p:nvSpPr>
        <p:spPr>
          <a:xfrm>
            <a:off x="532080" y="6120000"/>
            <a:ext cx="7009200" cy="3459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s-ES" sz="1800" spc="-1" strike="noStrike">
                <a:solidFill>
                  <a:srgbClr val="000000"/>
                </a:solidFill>
                <a:latin typeface="Arial"/>
                <a:ea typeface="DejaVu Sans"/>
              </a:rPr>
              <a:t>Candida pathogens typically have large cell-wall protein repertoires </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76" name="" descr=""/>
          <p:cNvPicPr/>
          <p:nvPr/>
        </p:nvPicPr>
        <p:blipFill>
          <a:blip r:embed="rId1"/>
          <a:stretch/>
        </p:blipFill>
        <p:spPr>
          <a:xfrm>
            <a:off x="0" y="0"/>
            <a:ext cx="9141840" cy="2716200"/>
          </a:xfrm>
          <a:prstGeom prst="rect">
            <a:avLst/>
          </a:prstGeom>
          <a:ln w="0">
            <a:noFill/>
          </a:ln>
        </p:spPr>
      </p:pic>
      <p:sp>
        <p:nvSpPr>
          <p:cNvPr id="777" name=""/>
          <p:cNvSpPr/>
          <p:nvPr/>
        </p:nvSpPr>
        <p:spPr>
          <a:xfrm>
            <a:off x="222840" y="3557880"/>
            <a:ext cx="8056080" cy="1661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 </a:t>
            </a:r>
            <a:r>
              <a:rPr b="0" lang="en-US" sz="2200" spc="-1" strike="noStrike">
                <a:solidFill>
                  <a:srgbClr val="000000"/>
                </a:solidFill>
                <a:latin typeface="Arial"/>
                <a:ea typeface="DejaVu Sans"/>
              </a:rPr>
              <a:t>Stress response</a:t>
            </a:r>
            <a:endParaRPr b="0" lang="es-ES" sz="22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1" lang="en-US" sz="2200" spc="-1" strike="noStrike">
                <a:solidFill>
                  <a:srgbClr val="000000"/>
                </a:solidFill>
                <a:latin typeface="Arial"/>
                <a:ea typeface="DejaVu Sans"/>
              </a:rPr>
              <a:t>- Adherence</a:t>
            </a:r>
            <a:endParaRPr b="0" lang="es-ES" sz="22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2200" spc="-1" strike="noStrike">
                <a:solidFill>
                  <a:srgbClr val="000000"/>
                </a:solidFill>
                <a:latin typeface="Arial"/>
                <a:ea typeface="DejaVu Sans"/>
              </a:rPr>
              <a:t>- Higher dependance of the host (e.g loss of BNA and other pathways)</a:t>
            </a:r>
            <a:endParaRPr b="0" lang="es-ES" sz="22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2200" spc="-1" strike="noStrike">
                <a:solidFill>
                  <a:srgbClr val="000000"/>
                </a:solidFill>
                <a:latin typeface="Arial"/>
                <a:ea typeface="DejaVu Sans"/>
              </a:rPr>
              <a:t>- Growth at 37 degrees</a:t>
            </a:r>
            <a:endParaRPr b="0" lang="es-ES" sz="22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2200" spc="-1" strike="noStrike">
                <a:solidFill>
                  <a:srgbClr val="000000"/>
                </a:solidFill>
                <a:latin typeface="Arial"/>
                <a:ea typeface="DejaVu Sans"/>
              </a:rPr>
              <a:t>- etc. </a:t>
            </a:r>
            <a:endParaRPr b="0" lang="es-ES" sz="22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78" name="" descr=""/>
          <p:cNvPicPr/>
          <p:nvPr/>
        </p:nvPicPr>
        <p:blipFill>
          <a:blip r:embed="rId1"/>
          <a:stretch/>
        </p:blipFill>
        <p:spPr>
          <a:xfrm>
            <a:off x="1369800" y="1564200"/>
            <a:ext cx="6906960" cy="4698720"/>
          </a:xfrm>
          <a:prstGeom prst="rect">
            <a:avLst/>
          </a:prstGeom>
          <a:ln w="0">
            <a:noFill/>
          </a:ln>
        </p:spPr>
      </p:pic>
      <p:sp>
        <p:nvSpPr>
          <p:cNvPr id="779" name=""/>
          <p:cNvSpPr/>
          <p:nvPr/>
        </p:nvSpPr>
        <p:spPr>
          <a:xfrm flipH="1">
            <a:off x="266040" y="606960"/>
            <a:ext cx="1797480" cy="897120"/>
          </a:xfrm>
          <a:prstGeom prst="wedgeRoundRectCallout">
            <a:avLst>
              <a:gd name="adj1" fmla="val -33583"/>
              <a:gd name="adj2" fmla="val 158314"/>
              <a:gd name="adj3" fmla="val 16667"/>
            </a:avLst>
          </a:prstGeom>
          <a:solidFill>
            <a:srgbClr val="dddddd"/>
          </a:solidFill>
          <a:ln w="9360">
            <a:solidFill>
              <a:srgbClr val="3465a4"/>
            </a:solidFill>
            <a:round/>
          </a:ln>
        </p:spPr>
        <p:style>
          <a:lnRef idx="0"/>
          <a:fillRef idx="0"/>
          <a:effectRef idx="0"/>
          <a:fontRef idx="minor"/>
        </p:style>
      </p:sp>
      <p:sp>
        <p:nvSpPr>
          <p:cNvPr id="780" name=""/>
          <p:cNvSpPr/>
          <p:nvPr/>
        </p:nvSpPr>
        <p:spPr>
          <a:xfrm>
            <a:off x="433080" y="606960"/>
            <a:ext cx="1813320" cy="1376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(Recently)</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Adapted to humans? </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1" name=""/>
          <p:cNvSpPr/>
          <p:nvPr/>
        </p:nvSpPr>
        <p:spPr>
          <a:xfrm flipH="1">
            <a:off x="356760" y="360360"/>
            <a:ext cx="1797480" cy="897120"/>
          </a:xfrm>
          <a:prstGeom prst="wedgeRoundRectCallout">
            <a:avLst>
              <a:gd name="adj1" fmla="val -33583"/>
              <a:gd name="adj2" fmla="val 158314"/>
              <a:gd name="adj3" fmla="val 16667"/>
            </a:avLst>
          </a:prstGeom>
          <a:solidFill>
            <a:srgbClr val="dddddd"/>
          </a:solidFill>
          <a:ln w="9360">
            <a:solidFill>
              <a:srgbClr val="3465a4"/>
            </a:solidFill>
            <a:round/>
          </a:ln>
        </p:spPr>
        <p:style>
          <a:lnRef idx="0"/>
          <a:fillRef idx="0"/>
          <a:effectRef idx="0"/>
          <a:fontRef idx="minor"/>
        </p:style>
      </p:sp>
      <p:sp>
        <p:nvSpPr>
          <p:cNvPr id="782" name=""/>
          <p:cNvSpPr/>
          <p:nvPr/>
        </p:nvSpPr>
        <p:spPr>
          <a:xfrm>
            <a:off x="523800" y="360360"/>
            <a:ext cx="1813320" cy="1376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(Recently)</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Adapted to humans? </a:t>
            </a:r>
            <a:endParaRPr b="0" lang="es-ES" sz="1800" spc="-1" strike="noStrike">
              <a:latin typeface="Arial"/>
            </a:endParaRPr>
          </a:p>
        </p:txBody>
      </p:sp>
      <p:pic>
        <p:nvPicPr>
          <p:cNvPr id="783" name="" descr=""/>
          <p:cNvPicPr/>
          <p:nvPr/>
        </p:nvPicPr>
        <p:blipFill>
          <a:blip r:embed="rId1"/>
          <a:stretch/>
        </p:blipFill>
        <p:spPr>
          <a:xfrm>
            <a:off x="4138560" y="160200"/>
            <a:ext cx="4497840" cy="3059640"/>
          </a:xfrm>
          <a:prstGeom prst="rect">
            <a:avLst/>
          </a:prstGeom>
          <a:ln w="0">
            <a:noFill/>
          </a:ln>
        </p:spPr>
      </p:pic>
      <p:pic>
        <p:nvPicPr>
          <p:cNvPr id="784" name="" descr=""/>
          <p:cNvPicPr/>
          <p:nvPr/>
        </p:nvPicPr>
        <p:blipFill>
          <a:blip r:embed="rId2"/>
          <a:stretch/>
        </p:blipFill>
        <p:spPr>
          <a:xfrm>
            <a:off x="4140360" y="3286080"/>
            <a:ext cx="4934160" cy="3500640"/>
          </a:xfrm>
          <a:prstGeom prst="rect">
            <a:avLst/>
          </a:prstGeom>
          <a:ln w="0">
            <a:noFill/>
          </a:ln>
        </p:spPr>
      </p:pic>
      <p:sp>
        <p:nvSpPr>
          <p:cNvPr id="785" name=""/>
          <p:cNvSpPr/>
          <p:nvPr/>
        </p:nvSpPr>
        <p:spPr>
          <a:xfrm>
            <a:off x="1440" y="2143080"/>
            <a:ext cx="3926160" cy="4212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(most) species present large intra-specific diversity, with divergent clades each of then with worldwide distribution ……. suggesting divergence</a:t>
            </a:r>
            <a:r>
              <a:rPr b="1" lang="es-ES" sz="1800" spc="-1" strike="noStrike">
                <a:solidFill>
                  <a:srgbClr val="000000"/>
                </a:solidFill>
                <a:latin typeface="Arial"/>
                <a:ea typeface="DejaVu Sans"/>
              </a:rPr>
              <a:t> predates</a:t>
            </a:r>
            <a:r>
              <a:rPr b="0" lang="es-ES" sz="1800" spc="-1" strike="noStrike">
                <a:solidFill>
                  <a:srgbClr val="000000"/>
                </a:solidFill>
                <a:latin typeface="Arial"/>
                <a:ea typeface="DejaVu Sans"/>
              </a:rPr>
              <a:t> human colonization and</a:t>
            </a:r>
            <a:r>
              <a:rPr b="1" lang="es-ES" sz="1800" spc="-1" strike="noStrike">
                <a:solidFill>
                  <a:srgbClr val="000000"/>
                </a:solidFill>
                <a:latin typeface="Arial"/>
                <a:ea typeface="DejaVu Sans"/>
              </a:rPr>
              <a:t> recent</a:t>
            </a:r>
            <a:r>
              <a:rPr b="0" lang="es-ES" sz="1800" spc="-1" strike="noStrike">
                <a:solidFill>
                  <a:srgbClr val="000000"/>
                </a:solidFill>
                <a:latin typeface="Arial"/>
                <a:ea typeface="DejaVu Sans"/>
              </a:rPr>
              <a:t>, multiple convergent colonization  </a:t>
            </a:r>
            <a:endParaRPr b="0" lang="es-ES" sz="1800" spc="-1" strike="noStrike">
              <a:latin typeface="Arial"/>
            </a:endParaRPr>
          </a:p>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Virulence traits are generally </a:t>
            </a:r>
            <a:r>
              <a:rPr b="1" lang="es-ES" sz="1800" spc="-1" strike="noStrike">
                <a:solidFill>
                  <a:srgbClr val="000000"/>
                </a:solidFill>
                <a:latin typeface="Arial"/>
                <a:ea typeface="DejaVu Sans"/>
              </a:rPr>
              <a:t>ancient</a:t>
            </a:r>
            <a:r>
              <a:rPr b="0" lang="es-ES" sz="1800" spc="-1" strike="noStrike">
                <a:solidFill>
                  <a:srgbClr val="000000"/>
                </a:solidFill>
                <a:latin typeface="Arial"/>
                <a:ea typeface="DejaVu Sans"/>
              </a:rPr>
              <a:t> and most shared with non-pathogenic relatives….  Suggesting co-option rather than innovation</a:t>
            </a:r>
            <a:endParaRPr b="0" lang="es-ES" sz="1800" spc="-1" strike="noStrike">
              <a:latin typeface="Arial"/>
            </a:endParaRPr>
          </a:p>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p:txBody>
      </p:sp>
      <p:sp>
        <p:nvSpPr>
          <p:cNvPr id="786" name=""/>
          <p:cNvSpPr/>
          <p:nvPr/>
        </p:nvSpPr>
        <p:spPr>
          <a:xfrm>
            <a:off x="307800" y="6243120"/>
            <a:ext cx="3490920" cy="6012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s-ES" sz="1800" spc="-1" strike="noStrike">
                <a:solidFill>
                  <a:srgbClr val="000000"/>
                </a:solidFill>
                <a:latin typeface="Arial"/>
                <a:ea typeface="DejaVu Sans"/>
              </a:rPr>
              <a:t>Gabaldón et. al. BMC Gen. 2013</a:t>
            </a:r>
            <a:endParaRPr b="0" lang="es-ES" sz="1800" spc="-1" strike="noStrike">
              <a:latin typeface="Arial"/>
            </a:endParaRPr>
          </a:p>
          <a:p>
            <a:pPr>
              <a:lnSpc>
                <a:spcPct val="100000"/>
              </a:lnSpc>
            </a:pPr>
            <a:r>
              <a:rPr b="0" lang="es-ES" sz="1800" spc="-1" strike="noStrike">
                <a:solidFill>
                  <a:srgbClr val="000000"/>
                </a:solidFill>
                <a:latin typeface="Arial"/>
                <a:ea typeface="DejaVu Sans"/>
              </a:rPr>
              <a:t>Carreté et. al. Curr. Biol. 2018</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7" name=""/>
          <p:cNvSpPr/>
          <p:nvPr/>
        </p:nvSpPr>
        <p:spPr>
          <a:xfrm>
            <a:off x="6801120" y="197640"/>
            <a:ext cx="1974960" cy="895680"/>
          </a:xfrm>
          <a:prstGeom prst="wedgeRoundRectCallout">
            <a:avLst>
              <a:gd name="adj1" fmla="val -64902"/>
              <a:gd name="adj2" fmla="val 158314"/>
              <a:gd name="adj3" fmla="val 16667"/>
            </a:avLst>
          </a:prstGeom>
          <a:solidFill>
            <a:srgbClr val="dddddd"/>
          </a:solidFill>
          <a:ln w="9360">
            <a:solidFill>
              <a:srgbClr val="3465a4"/>
            </a:solidFill>
            <a:round/>
          </a:ln>
        </p:spPr>
        <p:style>
          <a:lnRef idx="0"/>
          <a:fillRef idx="0"/>
          <a:effectRef idx="0"/>
          <a:fontRef idx="minor"/>
        </p:style>
        <p:txBody>
          <a:bodyPr lIns="90000" rIns="90000" tIns="45000" bIns="45000">
            <a:noAutofit/>
          </a:bodyPr>
          <a:p>
            <a:pPr>
              <a:lnSpc>
                <a:spcPct val="100000"/>
              </a:lnSpc>
            </a:pPr>
            <a:r>
              <a:rPr b="0" lang="es-ES" sz="1800" spc="-1" strike="noStrike">
                <a:solidFill>
                  <a:srgbClr val="000000"/>
                </a:solidFill>
                <a:latin typeface="Arial"/>
                <a:ea typeface="DejaVu Sans"/>
              </a:rPr>
              <a:t>Asexual?</a:t>
            </a:r>
            <a:endParaRPr b="0" lang="es-ES" sz="1800" spc="-1" strike="noStrike">
              <a:latin typeface="Arial"/>
            </a:endParaRPr>
          </a:p>
        </p:txBody>
      </p:sp>
      <p:pic>
        <p:nvPicPr>
          <p:cNvPr id="788" name="" descr=""/>
          <p:cNvPicPr/>
          <p:nvPr/>
        </p:nvPicPr>
        <p:blipFill>
          <a:blip r:embed="rId1"/>
          <a:stretch/>
        </p:blipFill>
        <p:spPr>
          <a:xfrm rot="21589800">
            <a:off x="281160" y="6120"/>
            <a:ext cx="4257360" cy="3406320"/>
          </a:xfrm>
          <a:prstGeom prst="rect">
            <a:avLst/>
          </a:prstGeom>
          <a:ln w="0">
            <a:noFill/>
          </a:ln>
        </p:spPr>
      </p:pic>
      <p:pic>
        <p:nvPicPr>
          <p:cNvPr id="789" name="" descr=""/>
          <p:cNvPicPr/>
          <p:nvPr/>
        </p:nvPicPr>
        <p:blipFill>
          <a:blip r:embed="rId2"/>
          <a:stretch/>
        </p:blipFill>
        <p:spPr>
          <a:xfrm>
            <a:off x="900000" y="3417480"/>
            <a:ext cx="8242920" cy="327348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90" name=""/>
          <p:cNvSpPr/>
          <p:nvPr/>
        </p:nvSpPr>
        <p:spPr>
          <a:xfrm flipH="1">
            <a:off x="354600" y="360360"/>
            <a:ext cx="1795320" cy="894960"/>
          </a:xfrm>
          <a:prstGeom prst="wedgeRoundRectCallout">
            <a:avLst>
              <a:gd name="adj1" fmla="val -33583"/>
              <a:gd name="adj2" fmla="val 158314"/>
              <a:gd name="adj3" fmla="val 16667"/>
            </a:avLst>
          </a:prstGeom>
          <a:solidFill>
            <a:srgbClr val="dddddd"/>
          </a:solidFill>
          <a:ln w="9360">
            <a:solidFill>
              <a:srgbClr val="3465a4"/>
            </a:solidFill>
            <a:round/>
          </a:ln>
        </p:spPr>
        <p:style>
          <a:lnRef idx="0"/>
          <a:fillRef idx="0"/>
          <a:effectRef idx="0"/>
          <a:fontRef idx="minor"/>
        </p:style>
      </p:sp>
      <p:sp>
        <p:nvSpPr>
          <p:cNvPr id="791" name=""/>
          <p:cNvSpPr/>
          <p:nvPr/>
        </p:nvSpPr>
        <p:spPr>
          <a:xfrm>
            <a:off x="523800" y="360360"/>
            <a:ext cx="1811160" cy="1374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Commensal</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opportunistic pathogens?</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p:txBody>
      </p:sp>
      <p:sp>
        <p:nvSpPr>
          <p:cNvPr id="792" name=""/>
          <p:cNvSpPr/>
          <p:nvPr/>
        </p:nvSpPr>
        <p:spPr>
          <a:xfrm>
            <a:off x="30240" y="2859120"/>
            <a:ext cx="3924000" cy="2663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Found in multiple environments,   environmental/clinical isolates do not form separate clades…. </a:t>
            </a:r>
            <a:endParaRPr b="0" lang="es-ES" sz="1800" spc="-1" strike="noStrike">
              <a:latin typeface="Arial"/>
            </a:endParaRPr>
          </a:p>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suggesting </a:t>
            </a:r>
            <a:r>
              <a:rPr b="1" lang="es-ES" sz="1800" spc="-1" strike="noStrike">
                <a:solidFill>
                  <a:srgbClr val="000000"/>
                </a:solidFill>
                <a:latin typeface="Arial"/>
                <a:ea typeface="DejaVu Sans"/>
              </a:rPr>
              <a:t>ongoing </a:t>
            </a:r>
            <a:r>
              <a:rPr b="0" lang="es-ES" sz="1800" spc="-1" strike="noStrike">
                <a:solidFill>
                  <a:srgbClr val="000000"/>
                </a:solidFill>
                <a:latin typeface="Arial"/>
                <a:ea typeface="DejaVu Sans"/>
              </a:rPr>
              <a:t>environmental transmission</a:t>
            </a:r>
            <a:r>
              <a:rPr b="1" lang="es-ES" sz="1800" spc="-1" strike="noStrike">
                <a:solidFill>
                  <a:srgbClr val="000000"/>
                </a:solidFill>
                <a:latin typeface="Arial"/>
                <a:ea typeface="DejaVu Sans"/>
              </a:rPr>
              <a:t> </a:t>
            </a:r>
            <a:endParaRPr b="0" lang="es-ES" sz="1800" spc="-1" strike="noStrike">
              <a:latin typeface="Arial"/>
            </a:endParaRPr>
          </a:p>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a:p>
            <a:pPr algn="just">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1" lang="es-ES" sz="1800" spc="-1" strike="noStrike">
                <a:solidFill>
                  <a:srgbClr val="000000"/>
                </a:solidFill>
                <a:latin typeface="Arial"/>
                <a:ea typeface="DejaVu Sans"/>
              </a:rPr>
              <a:t> </a:t>
            </a:r>
            <a:endParaRPr b="0" lang="es-ES" sz="1800" spc="-1" strike="noStrike">
              <a:latin typeface="Arial"/>
            </a:endParaRPr>
          </a:p>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a:p>
            <a:pPr>
              <a:lnSpc>
                <a:spcPct val="94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p:txBody>
      </p:sp>
      <p:pic>
        <p:nvPicPr>
          <p:cNvPr id="793" name="" descr=""/>
          <p:cNvPicPr/>
          <p:nvPr/>
        </p:nvPicPr>
        <p:blipFill>
          <a:blip r:embed="rId1"/>
          <a:stretch/>
        </p:blipFill>
        <p:spPr>
          <a:xfrm>
            <a:off x="3959280" y="0"/>
            <a:ext cx="5148000" cy="3433320"/>
          </a:xfrm>
          <a:prstGeom prst="rect">
            <a:avLst/>
          </a:prstGeom>
          <a:ln w="0">
            <a:noFill/>
          </a:ln>
        </p:spPr>
      </p:pic>
      <p:pic>
        <p:nvPicPr>
          <p:cNvPr id="794" name="" descr=""/>
          <p:cNvPicPr/>
          <p:nvPr/>
        </p:nvPicPr>
        <p:blipFill>
          <a:blip r:embed="rId2"/>
          <a:stretch/>
        </p:blipFill>
        <p:spPr>
          <a:xfrm>
            <a:off x="3959280" y="3438360"/>
            <a:ext cx="3414240" cy="2011320"/>
          </a:xfrm>
          <a:prstGeom prst="rect">
            <a:avLst/>
          </a:prstGeom>
          <a:ln w="0">
            <a:noFill/>
          </a:ln>
        </p:spPr>
      </p:pic>
      <p:pic>
        <p:nvPicPr>
          <p:cNvPr id="795" name="" descr=""/>
          <p:cNvPicPr/>
          <p:nvPr/>
        </p:nvPicPr>
        <p:blipFill>
          <a:blip r:embed="rId3"/>
          <a:stretch/>
        </p:blipFill>
        <p:spPr>
          <a:xfrm>
            <a:off x="7380360" y="3097080"/>
            <a:ext cx="1758600" cy="1990440"/>
          </a:xfrm>
          <a:prstGeom prst="rect">
            <a:avLst/>
          </a:prstGeom>
          <a:ln w="0">
            <a:noFill/>
          </a:ln>
        </p:spPr>
      </p:pic>
      <p:pic>
        <p:nvPicPr>
          <p:cNvPr id="796" name="" descr=""/>
          <p:cNvPicPr/>
          <p:nvPr/>
        </p:nvPicPr>
        <p:blipFill>
          <a:blip r:embed="rId4"/>
          <a:stretch/>
        </p:blipFill>
        <p:spPr>
          <a:xfrm>
            <a:off x="7380360" y="5346720"/>
            <a:ext cx="1758600" cy="1758600"/>
          </a:xfrm>
          <a:prstGeom prst="rect">
            <a:avLst/>
          </a:prstGeom>
          <a:ln w="0">
            <a:noFill/>
          </a:ln>
        </p:spPr>
      </p:pic>
      <p:pic>
        <p:nvPicPr>
          <p:cNvPr id="797" name="" descr=""/>
          <p:cNvPicPr/>
          <p:nvPr/>
        </p:nvPicPr>
        <p:blipFill>
          <a:blip r:embed="rId5"/>
          <a:stretch/>
        </p:blipFill>
        <p:spPr>
          <a:xfrm>
            <a:off x="3959280" y="5208480"/>
            <a:ext cx="3414240" cy="1985760"/>
          </a:xfrm>
          <a:prstGeom prst="rect">
            <a:avLst/>
          </a:prstGeom>
          <a:ln w="0">
            <a:noFill/>
          </a:ln>
        </p:spPr>
      </p:pic>
      <p:pic>
        <p:nvPicPr>
          <p:cNvPr id="798" name="" descr=""/>
          <p:cNvPicPr/>
          <p:nvPr/>
        </p:nvPicPr>
        <p:blipFill>
          <a:blip r:embed="rId6"/>
          <a:stretch/>
        </p:blipFill>
        <p:spPr>
          <a:xfrm>
            <a:off x="7380360" y="4500720"/>
            <a:ext cx="1920600" cy="107424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99" name="" descr=""/>
          <p:cNvPicPr/>
          <p:nvPr/>
        </p:nvPicPr>
        <p:blipFill>
          <a:blip r:embed="rId1"/>
          <a:stretch/>
        </p:blipFill>
        <p:spPr>
          <a:xfrm>
            <a:off x="3240" y="0"/>
            <a:ext cx="10072800" cy="7554960"/>
          </a:xfrm>
          <a:prstGeom prst="rect">
            <a:avLst/>
          </a:prstGeom>
          <a:ln w="0">
            <a:noFill/>
          </a:ln>
        </p:spPr>
      </p:pic>
      <p:sp>
        <p:nvSpPr>
          <p:cNvPr id="800" name=""/>
          <p:cNvSpPr/>
          <p:nvPr/>
        </p:nvSpPr>
        <p:spPr>
          <a:xfrm>
            <a:off x="6840360" y="900000"/>
            <a:ext cx="1974960" cy="895680"/>
          </a:xfrm>
          <a:prstGeom prst="wedgeRoundRectCallout">
            <a:avLst>
              <a:gd name="adj1" fmla="val -64902"/>
              <a:gd name="adj2" fmla="val 158314"/>
              <a:gd name="adj3" fmla="val 16667"/>
            </a:avLst>
          </a:prstGeom>
          <a:solidFill>
            <a:srgbClr val="dddddd"/>
          </a:solidFill>
          <a:ln w="9360">
            <a:solidFill>
              <a:srgbClr val="3465a4"/>
            </a:solidFill>
            <a:round/>
          </a:ln>
        </p:spPr>
        <p:style>
          <a:lnRef idx="0"/>
          <a:fillRef idx="0"/>
          <a:effectRef idx="0"/>
          <a:fontRef idx="minor"/>
        </p:style>
      </p:sp>
      <p:sp>
        <p:nvSpPr>
          <p:cNvPr id="801" name=""/>
          <p:cNvSpPr/>
          <p:nvPr/>
        </p:nvSpPr>
        <p:spPr>
          <a:xfrm>
            <a:off x="7020000" y="960480"/>
            <a:ext cx="1795320" cy="1374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Asexual</a:t>
            </a:r>
            <a:endParaRPr b="0" lang="es-ES" sz="1800" spc="-1" strike="noStrike">
              <a:latin typeface="Arial"/>
            </a:endParaRPr>
          </a:p>
        </p:txBody>
      </p:sp>
      <p:sp>
        <p:nvSpPr>
          <p:cNvPr id="802" name=""/>
          <p:cNvSpPr/>
          <p:nvPr/>
        </p:nvSpPr>
        <p:spPr>
          <a:xfrm flipH="1">
            <a:off x="1074600" y="1979640"/>
            <a:ext cx="1795320" cy="895320"/>
          </a:xfrm>
          <a:prstGeom prst="wedgeRoundRectCallout">
            <a:avLst>
              <a:gd name="adj1" fmla="val -33583"/>
              <a:gd name="adj2" fmla="val 158314"/>
              <a:gd name="adj3" fmla="val 16667"/>
            </a:avLst>
          </a:prstGeom>
          <a:solidFill>
            <a:srgbClr val="dddddd"/>
          </a:solidFill>
          <a:ln w="9360">
            <a:solidFill>
              <a:srgbClr val="3465a4"/>
            </a:solidFill>
            <a:round/>
          </a:ln>
        </p:spPr>
        <p:style>
          <a:lnRef idx="0"/>
          <a:fillRef idx="0"/>
          <a:effectRef idx="0"/>
          <a:fontRef idx="minor"/>
        </p:style>
      </p:sp>
      <p:sp>
        <p:nvSpPr>
          <p:cNvPr id="803" name=""/>
          <p:cNvSpPr/>
          <p:nvPr/>
        </p:nvSpPr>
        <p:spPr>
          <a:xfrm>
            <a:off x="1243080" y="2039760"/>
            <a:ext cx="1811520" cy="1375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(Recently)</a:t>
            </a:r>
            <a:endParaRPr b="0" lang="es-ES" sz="1800" spc="-1" strike="noStrike">
              <a:latin typeface="Arial"/>
            </a:endParaRPr>
          </a:p>
          <a:p>
            <a:pP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Adapted to humans </a:t>
            </a:r>
            <a:endParaRPr b="0" lang="es-ES" sz="1800" spc="-1" strike="noStrike">
              <a:latin typeface="Arial"/>
            </a:endParaRPr>
          </a:p>
        </p:txBody>
      </p:sp>
      <p:sp>
        <p:nvSpPr>
          <p:cNvPr id="804" name=""/>
          <p:cNvSpPr/>
          <p:nvPr/>
        </p:nvSpPr>
        <p:spPr>
          <a:xfrm flipH="1">
            <a:off x="2873160" y="1440000"/>
            <a:ext cx="1795320" cy="895320"/>
          </a:xfrm>
          <a:prstGeom prst="wedgeRoundRectCallout">
            <a:avLst>
              <a:gd name="adj1" fmla="val -43583"/>
              <a:gd name="adj2" fmla="val 158314"/>
              <a:gd name="adj3" fmla="val 16667"/>
            </a:avLst>
          </a:prstGeom>
          <a:solidFill>
            <a:srgbClr val="dddddd"/>
          </a:solidFill>
          <a:ln w="9360">
            <a:solidFill>
              <a:srgbClr val="3465a4"/>
            </a:solidFill>
            <a:round/>
          </a:ln>
        </p:spPr>
        <p:style>
          <a:lnRef idx="0"/>
          <a:fillRef idx="0"/>
          <a:effectRef idx="0"/>
          <a:fontRef idx="minor"/>
        </p:style>
        <p:txBody>
          <a:bodyPr wrap="none" lIns="90000" rIns="90000" tIns="45000" bIns="45000" anchor="ctr">
            <a:noAutofit/>
          </a:bodyPr>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Commensal</a:t>
            </a:r>
            <a:endParaRPr b="0" lang="es-ES" sz="1800" spc="-1" strike="noStrike">
              <a:latin typeface="Arial"/>
            </a:endParaRPr>
          </a:p>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opportunistic</a:t>
            </a:r>
            <a:endParaRPr b="0" lang="es-ES" sz="1800" spc="-1" strike="noStrike">
              <a:latin typeface="Arial"/>
            </a:endParaRPr>
          </a:p>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pathogens</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05" name=""/>
          <p:cNvSpPr/>
          <p:nvPr/>
        </p:nvSpPr>
        <p:spPr>
          <a:xfrm>
            <a:off x="456840" y="272520"/>
            <a:ext cx="8151480" cy="1066680"/>
          </a:xfrm>
          <a:prstGeom prst="rect">
            <a:avLst/>
          </a:prstGeom>
          <a:noFill/>
          <a:ln w="0">
            <a:noFill/>
          </a:ln>
        </p:spPr>
        <p:style>
          <a:lnRef idx="0"/>
          <a:fillRef idx="0"/>
          <a:effectRef idx="0"/>
          <a:fontRef idx="minor"/>
        </p:style>
      </p:sp>
      <p:sp>
        <p:nvSpPr>
          <p:cNvPr id="806" name=""/>
          <p:cNvSpPr/>
          <p:nvPr/>
        </p:nvSpPr>
        <p:spPr>
          <a:xfrm>
            <a:off x="456840" y="1604880"/>
            <a:ext cx="3974760" cy="4240080"/>
          </a:xfrm>
          <a:prstGeom prst="rect">
            <a:avLst/>
          </a:prstGeom>
          <a:noFill/>
          <a:ln w="0">
            <a:noFill/>
          </a:ln>
        </p:spPr>
        <p:style>
          <a:lnRef idx="0"/>
          <a:fillRef idx="0"/>
          <a:effectRef idx="0"/>
          <a:fontRef idx="minor"/>
        </p:style>
      </p:sp>
      <p:sp>
        <p:nvSpPr>
          <p:cNvPr id="807" name=""/>
          <p:cNvSpPr/>
          <p:nvPr/>
        </p:nvSpPr>
        <p:spPr>
          <a:xfrm>
            <a:off x="4636800" y="1604880"/>
            <a:ext cx="3974760" cy="4240080"/>
          </a:xfrm>
          <a:prstGeom prst="rect">
            <a:avLst/>
          </a:prstGeom>
          <a:noFill/>
          <a:ln w="0">
            <a:noFill/>
          </a:ln>
        </p:spPr>
        <p:style>
          <a:lnRef idx="0"/>
          <a:fillRef idx="0"/>
          <a:effectRef idx="0"/>
          <a:fontRef idx="minor"/>
        </p:style>
      </p:sp>
      <p:pic>
        <p:nvPicPr>
          <p:cNvPr id="808" name="" descr=""/>
          <p:cNvPicPr/>
          <p:nvPr/>
        </p:nvPicPr>
        <p:blipFill>
          <a:blip r:embed="rId1"/>
          <a:stretch/>
        </p:blipFill>
        <p:spPr>
          <a:xfrm rot="5400000">
            <a:off x="327240" y="-1195560"/>
            <a:ext cx="8665920" cy="9285120"/>
          </a:xfrm>
          <a:prstGeom prst="rect">
            <a:avLst/>
          </a:prstGeom>
          <a:ln w="0">
            <a:noFill/>
          </a:ln>
        </p:spPr>
      </p:pic>
      <p:sp>
        <p:nvSpPr>
          <p:cNvPr id="809" name=""/>
          <p:cNvSpPr/>
          <p:nvPr/>
        </p:nvSpPr>
        <p:spPr>
          <a:xfrm>
            <a:off x="7209000" y="1979640"/>
            <a:ext cx="1605960" cy="1074600"/>
          </a:xfrm>
          <a:prstGeom prst="wedgeRoundRectCallout">
            <a:avLst>
              <a:gd name="adj1" fmla="val -68319"/>
              <a:gd name="adj2" fmla="val 102115"/>
              <a:gd name="adj3" fmla="val 16667"/>
            </a:avLst>
          </a:prstGeom>
          <a:solidFill>
            <a:srgbClr val="dddddd"/>
          </a:solidFill>
          <a:ln w="9360">
            <a:solidFill>
              <a:srgbClr val="3465a4"/>
            </a:solidFill>
            <a:round/>
          </a:ln>
        </p:spPr>
        <p:style>
          <a:lnRef idx="0"/>
          <a:fillRef idx="0"/>
          <a:effectRef idx="0"/>
          <a:fontRef idx="minor"/>
        </p:style>
        <p:txBody>
          <a:bodyPr wrap="none" lIns="90000" rIns="90000" tIns="45000" bIns="45000" anchor="ctr">
            <a:noAutofit/>
          </a:bodyPr>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Yes, we have</a:t>
            </a:r>
            <a:endParaRPr b="0" lang="es-ES" sz="1800" spc="-1" strike="noStrike">
              <a:latin typeface="Arial"/>
            </a:endParaRPr>
          </a:p>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Sex!</a:t>
            </a:r>
            <a:endParaRPr b="0" lang="es-ES" sz="1800" spc="-1" strike="noStrike">
              <a:latin typeface="Arial"/>
            </a:endParaRPr>
          </a:p>
        </p:txBody>
      </p:sp>
      <p:sp>
        <p:nvSpPr>
          <p:cNvPr id="810" name=""/>
          <p:cNvSpPr/>
          <p:nvPr/>
        </p:nvSpPr>
        <p:spPr>
          <a:xfrm>
            <a:off x="4680000" y="1079640"/>
            <a:ext cx="1794960" cy="842400"/>
          </a:xfrm>
          <a:prstGeom prst="wedgeRoundRectCallout">
            <a:avLst>
              <a:gd name="adj1" fmla="val -66393"/>
              <a:gd name="adj2" fmla="val 165023"/>
              <a:gd name="adj3" fmla="val 16667"/>
            </a:avLst>
          </a:prstGeom>
          <a:solidFill>
            <a:srgbClr val="dddddd"/>
          </a:solidFill>
          <a:ln w="9360">
            <a:solidFill>
              <a:srgbClr val="3465a4"/>
            </a:solidFill>
            <a:round/>
          </a:ln>
        </p:spPr>
        <p:style>
          <a:lnRef idx="0"/>
          <a:fillRef idx="0"/>
          <a:effectRef idx="0"/>
          <a:fontRef idx="minor"/>
        </p:style>
        <p:txBody>
          <a:bodyPr wrap="none" lIns="90000" rIns="90000" tIns="45000" bIns="45000" anchor="ctr">
            <a:noAutofit/>
          </a:bodyPr>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We thrive</a:t>
            </a:r>
            <a:endParaRPr b="0" lang="es-ES" sz="1800" spc="-1" strike="noStrike">
              <a:latin typeface="Arial"/>
            </a:endParaRPr>
          </a:p>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 </a:t>
            </a:r>
            <a:r>
              <a:rPr b="0" lang="es-ES" sz="1800" spc="-1" strike="noStrike">
                <a:solidFill>
                  <a:srgbClr val="000000"/>
                </a:solidFill>
                <a:latin typeface="Arial"/>
                <a:ea typeface="DejaVu Sans"/>
              </a:rPr>
              <a:t>in other niches</a:t>
            </a:r>
            <a:endParaRPr b="0" lang="es-ES" sz="1800" spc="-1" strike="noStrike">
              <a:latin typeface="Arial"/>
            </a:endParaRPr>
          </a:p>
        </p:txBody>
      </p:sp>
      <p:sp>
        <p:nvSpPr>
          <p:cNvPr id="811" name=""/>
          <p:cNvSpPr/>
          <p:nvPr/>
        </p:nvSpPr>
        <p:spPr>
          <a:xfrm flipH="1">
            <a:off x="174240" y="771480"/>
            <a:ext cx="2334960" cy="663480"/>
          </a:xfrm>
          <a:prstGeom prst="wedgeRoundRectCallout">
            <a:avLst>
              <a:gd name="adj1" fmla="val -23407"/>
              <a:gd name="adj2" fmla="val 196009"/>
              <a:gd name="adj3" fmla="val 16667"/>
            </a:avLst>
          </a:prstGeom>
          <a:solidFill>
            <a:srgbClr val="dddddd"/>
          </a:solidFill>
          <a:ln w="9360">
            <a:solidFill>
              <a:srgbClr val="3465a4"/>
            </a:solidFill>
            <a:round/>
          </a:ln>
        </p:spPr>
        <p:style>
          <a:lnRef idx="0"/>
          <a:fillRef idx="0"/>
          <a:effectRef idx="0"/>
          <a:fontRef idx="minor"/>
        </p:style>
        <p:txBody>
          <a:bodyPr wrap="none" lIns="90000" rIns="90000" tIns="45000" bIns="45000" anchor="ctr">
            <a:noAutofit/>
          </a:bodyPr>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a:t>
            </a:r>
            <a:r>
              <a:rPr b="0" lang="es-ES" sz="1800" spc="-1" strike="noStrike">
                <a:solidFill>
                  <a:srgbClr val="000000"/>
                </a:solidFill>
                <a:latin typeface="Arial"/>
                <a:ea typeface="DejaVu Sans"/>
              </a:rPr>
              <a:t>human pathogenesis”</a:t>
            </a:r>
            <a:endParaRPr b="0" lang="es-ES" sz="1800" spc="-1" strike="noStrike">
              <a:latin typeface="Arial"/>
            </a:endParaRPr>
          </a:p>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is just a hobby </a:t>
            </a:r>
            <a:endParaRPr b="0" lang="es-ES" sz="1800" spc="-1" strike="noStrike">
              <a:latin typeface="Arial"/>
            </a:endParaRPr>
          </a:p>
        </p:txBody>
      </p:sp>
      <p:sp>
        <p:nvSpPr>
          <p:cNvPr id="812" name=""/>
          <p:cNvSpPr/>
          <p:nvPr/>
        </p:nvSpPr>
        <p:spPr>
          <a:xfrm>
            <a:off x="1079640" y="4319640"/>
            <a:ext cx="2155320" cy="1255320"/>
          </a:xfrm>
          <a:prstGeom prst="wedgeRoundRectCallout">
            <a:avLst>
              <a:gd name="adj1" fmla="val 69675"/>
              <a:gd name="adj2" fmla="val 51824"/>
              <a:gd name="adj3" fmla="val 16667"/>
            </a:avLst>
          </a:prstGeom>
          <a:solidFill>
            <a:srgbClr val="dddddd"/>
          </a:solidFill>
          <a:ln w="9360">
            <a:solidFill>
              <a:srgbClr val="3465a4"/>
            </a:solidFill>
            <a:round/>
          </a:ln>
        </p:spPr>
        <p:style>
          <a:lnRef idx="0"/>
          <a:fillRef idx="0"/>
          <a:effectRef idx="0"/>
          <a:fontRef idx="minor"/>
        </p:style>
        <p:txBody>
          <a:bodyPr wrap="none" lIns="90000" rIns="90000" tIns="45000" bIns="45000" anchor="ctr">
            <a:noAutofit/>
          </a:bodyPr>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And we will </a:t>
            </a:r>
            <a:endParaRPr b="0" lang="es-ES" sz="1800" spc="-1" strike="noStrike">
              <a:latin typeface="Arial"/>
            </a:endParaRPr>
          </a:p>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become resistant</a:t>
            </a:r>
            <a:endParaRPr b="0" lang="es-ES" sz="1800" spc="-1" strike="noStrike">
              <a:latin typeface="Arial"/>
            </a:endParaRPr>
          </a:p>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to all your drugs! </a:t>
            </a:r>
            <a:endParaRPr b="0" lang="es-ES" sz="1800" spc="-1" strike="noStrike">
              <a:latin typeface="Arial"/>
            </a:endParaRPr>
          </a:p>
        </p:txBody>
      </p:sp>
      <p:sp>
        <p:nvSpPr>
          <p:cNvPr id="813" name=""/>
          <p:cNvSpPr/>
          <p:nvPr/>
        </p:nvSpPr>
        <p:spPr>
          <a:xfrm>
            <a:off x="7740720" y="3135240"/>
            <a:ext cx="1401480" cy="1000080"/>
          </a:xfrm>
          <a:prstGeom prst="wedgeRoundRectCallout">
            <a:avLst>
              <a:gd name="adj1" fmla="val -70944"/>
              <a:gd name="adj2" fmla="val 113560"/>
              <a:gd name="adj3" fmla="val 16667"/>
            </a:avLst>
          </a:prstGeom>
          <a:solidFill>
            <a:srgbClr val="dddddd"/>
          </a:solidFill>
          <a:ln w="9360">
            <a:solidFill>
              <a:srgbClr val="3465a4"/>
            </a:solidFill>
            <a:round/>
          </a:ln>
        </p:spPr>
        <p:style>
          <a:lnRef idx="0"/>
          <a:fillRef idx="0"/>
          <a:effectRef idx="0"/>
          <a:fontRef idx="minor"/>
        </p:style>
        <p:txBody>
          <a:bodyPr wrap="none" lIns="90000" rIns="90000" tIns="45000" bIns="45000" anchor="ctr">
            <a:noAutofit/>
          </a:bodyPr>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And </a:t>
            </a:r>
            <a:endParaRPr b="0" lang="es-ES" sz="1800" spc="-1" strike="noStrike">
              <a:latin typeface="Arial"/>
            </a:endParaRPr>
          </a:p>
          <a:p>
            <a:pPr algn="ctr">
              <a:lnSpc>
                <a:spcPct val="100000"/>
              </a:lnSpc>
              <a:tabLst>
                <a:tab algn="l" pos="0"/>
                <a:tab algn="l" pos="444240"/>
                <a:tab algn="l" pos="893520"/>
                <a:tab algn="l" pos="1342800"/>
                <a:tab algn="l" pos="1792080"/>
                <a:tab algn="l" pos="2241360"/>
                <a:tab algn="l" pos="2690640"/>
                <a:tab algn="l" pos="3139920"/>
                <a:tab algn="l" pos="3589200"/>
                <a:tab algn="l" pos="4038480"/>
                <a:tab algn="l" pos="4487760"/>
                <a:tab algn="l" pos="4937040"/>
                <a:tab algn="l" pos="5386320"/>
                <a:tab algn="l" pos="5835600"/>
                <a:tab algn="l" pos="6284880"/>
                <a:tab algn="l" pos="6734160"/>
                <a:tab algn="l" pos="7183080"/>
                <a:tab algn="l" pos="7632360"/>
                <a:tab algn="l" pos="8081640"/>
                <a:tab algn="l" pos="8530920"/>
                <a:tab algn="l" pos="8980200"/>
                <a:tab algn="l" pos="8982000"/>
                <a:tab algn="l" pos="9431280"/>
                <a:tab algn="l" pos="9880560"/>
                <a:tab algn="l" pos="10329840"/>
                <a:tab algn="l" pos="10779120"/>
                <a:tab algn="l" pos="10780560"/>
                <a:tab algn="l" pos="10782000"/>
              </a:tabLst>
            </a:pPr>
            <a:r>
              <a:rPr b="0" lang="es-ES" sz="1800" spc="-1" strike="noStrike">
                <a:solidFill>
                  <a:srgbClr val="000000"/>
                </a:solidFill>
                <a:latin typeface="Arial"/>
                <a:ea typeface="DejaVu Sans"/>
              </a:rPr>
              <a:t>we hybridize!</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14" name="" descr=""/>
          <p:cNvPicPr/>
          <p:nvPr/>
        </p:nvPicPr>
        <p:blipFill>
          <a:blip r:embed="rId1"/>
          <a:stretch/>
        </p:blipFill>
        <p:spPr>
          <a:xfrm>
            <a:off x="5126400" y="3551400"/>
            <a:ext cx="3786840" cy="1247040"/>
          </a:xfrm>
          <a:prstGeom prst="rect">
            <a:avLst/>
          </a:prstGeom>
          <a:ln w="0">
            <a:noFill/>
          </a:ln>
        </p:spPr>
      </p:pic>
      <p:sp>
        <p:nvSpPr>
          <p:cNvPr id="815" name="CustomShape 1_35"/>
          <p:cNvSpPr/>
          <p:nvPr/>
        </p:nvSpPr>
        <p:spPr>
          <a:xfrm>
            <a:off x="952200" y="5805360"/>
            <a:ext cx="2154960" cy="365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4000"/>
              </a:lnSpc>
            </a:pPr>
            <a:r>
              <a:rPr b="0" lang="en-US" sz="1800" spc="-1" strike="noStrike">
                <a:solidFill>
                  <a:srgbClr val="000000"/>
                </a:solidFill>
                <a:latin typeface="Arial"/>
                <a:ea typeface="DejaVu Sans"/>
              </a:rPr>
              <a:t>Németh et. al. (2013) </a:t>
            </a:r>
            <a:endParaRPr b="0" lang="es-ES" sz="1800" spc="-1" strike="noStrike">
              <a:latin typeface="Arial"/>
            </a:endParaRPr>
          </a:p>
        </p:txBody>
      </p:sp>
      <p:sp>
        <p:nvSpPr>
          <p:cNvPr id="816" name="CustomShape 2_ 3"/>
          <p:cNvSpPr/>
          <p:nvPr/>
        </p:nvSpPr>
        <p:spPr>
          <a:xfrm>
            <a:off x="5338080" y="2920680"/>
            <a:ext cx="3346560" cy="399960"/>
          </a:xfrm>
          <a:custGeom>
            <a:avLst/>
            <a:gdLst/>
            <a:ahLst/>
            <a:rect l="l" t="t" r="r" b="b"/>
            <a:pathLst>
              <a:path w="21600" h="21600">
                <a:moveTo>
                  <a:pt x="0" y="0"/>
                </a:moveTo>
                <a:lnTo>
                  <a:pt x="21600" y="21600"/>
                </a:lnTo>
                <a:lnTo>
                  <a:pt x="0" y="21600"/>
                </a:lnTo>
                <a:lnTo>
                  <a:pt x="0" y="0"/>
                </a:lnTo>
                <a:close/>
              </a:path>
            </a:pathLst>
          </a:custGeom>
          <a:solidFill>
            <a:srgbClr val="729fcf"/>
          </a:solidFill>
          <a:ln w="9360">
            <a:solidFill>
              <a:srgbClr val="3465a4"/>
            </a:solidFill>
            <a:round/>
          </a:ln>
        </p:spPr>
        <p:style>
          <a:lnRef idx="0"/>
          <a:fillRef idx="0"/>
          <a:effectRef idx="0"/>
          <a:fontRef idx="minor"/>
        </p:style>
      </p:sp>
      <p:sp>
        <p:nvSpPr>
          <p:cNvPr id="817" name="CustomShape 3_ 1"/>
          <p:cNvSpPr/>
          <p:nvPr/>
        </p:nvSpPr>
        <p:spPr>
          <a:xfrm>
            <a:off x="5337720" y="2275200"/>
            <a:ext cx="1008720" cy="365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4000"/>
              </a:lnSpc>
            </a:pPr>
            <a:r>
              <a:rPr b="0" lang="en-US" sz="1800" spc="-1" strike="noStrike">
                <a:solidFill>
                  <a:srgbClr val="000000"/>
                </a:solidFill>
                <a:latin typeface="Arial"/>
                <a:ea typeface="DejaVu Sans"/>
              </a:rPr>
              <a:t>Virulence</a:t>
            </a:r>
            <a:endParaRPr b="0" lang="es-ES" sz="1800" spc="-1" strike="noStrike">
              <a:latin typeface="Arial"/>
            </a:endParaRPr>
          </a:p>
        </p:txBody>
      </p:sp>
      <p:pic>
        <p:nvPicPr>
          <p:cNvPr id="818" name="" descr=""/>
          <p:cNvPicPr/>
          <p:nvPr/>
        </p:nvPicPr>
        <p:blipFill>
          <a:blip r:embed="rId2"/>
          <a:stretch/>
        </p:blipFill>
        <p:spPr>
          <a:xfrm>
            <a:off x="0" y="228600"/>
            <a:ext cx="5027040" cy="7857360"/>
          </a:xfrm>
          <a:prstGeom prst="rect">
            <a:avLst/>
          </a:prstGeom>
          <a:ln w="0">
            <a:noFill/>
          </a:ln>
        </p:spPr>
      </p:pic>
      <p:sp>
        <p:nvSpPr>
          <p:cNvPr id="819" name=""/>
          <p:cNvSpPr/>
          <p:nvPr/>
        </p:nvSpPr>
        <p:spPr>
          <a:xfrm flipH="1" flipV="1">
            <a:off x="3657600" y="2971800"/>
            <a:ext cx="1600200" cy="228600"/>
          </a:xfrm>
          <a:prstGeom prst="line">
            <a:avLst/>
          </a:prstGeom>
          <a:ln w="0">
            <a:solidFill>
              <a:srgbClr val="3465a4"/>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8" name="" descr=""/>
          <p:cNvPicPr/>
          <p:nvPr/>
        </p:nvPicPr>
        <p:blipFill>
          <a:blip r:embed="rId1"/>
          <a:stretch/>
        </p:blipFill>
        <p:spPr>
          <a:xfrm>
            <a:off x="1920240" y="1365120"/>
            <a:ext cx="5791680" cy="4301640"/>
          </a:xfrm>
          <a:prstGeom prst="rect">
            <a:avLst/>
          </a:prstGeom>
          <a:ln w="0">
            <a:noFill/>
          </a:ln>
        </p:spPr>
      </p:pic>
      <p:sp>
        <p:nvSpPr>
          <p:cNvPr id="639" name=""/>
          <p:cNvSpPr/>
          <p:nvPr/>
        </p:nvSpPr>
        <p:spPr>
          <a:xfrm>
            <a:off x="1828800" y="532800"/>
            <a:ext cx="5859720" cy="3438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The killer: an underscribed new hybrid species of yeast  </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0" name="CustomShape 21"/>
          <p:cNvSpPr/>
          <p:nvPr/>
        </p:nvSpPr>
        <p:spPr>
          <a:xfrm>
            <a:off x="391320" y="579960"/>
            <a:ext cx="8144640" cy="210420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i="1" lang="en-US" sz="2600" spc="-1" strike="noStrike">
                <a:solidFill>
                  <a:srgbClr val="000000"/>
                </a:solidFill>
                <a:latin typeface="Arial"/>
                <a:ea typeface="DejaVu Sans"/>
              </a:rPr>
              <a:t>Candida orthopsilosis, Candida metapsilosis</a:t>
            </a:r>
            <a:br/>
            <a:br/>
            <a:br/>
            <a:r>
              <a:rPr b="0" i="1" lang="en-US" sz="2600" spc="-1" strike="noStrike">
                <a:solidFill>
                  <a:srgbClr val="000000"/>
                </a:solidFill>
                <a:latin typeface="Arial"/>
                <a:ea typeface="DejaVu Sans"/>
              </a:rPr>
              <a:t> </a:t>
            </a:r>
            <a:br/>
            <a:r>
              <a:rPr b="0" i="1" lang="en-US" sz="4400" spc="-1" strike="noStrike">
                <a:solidFill>
                  <a:srgbClr val="000000"/>
                </a:solidFill>
                <a:latin typeface="Arial"/>
                <a:ea typeface="DejaVu Sans"/>
              </a:rPr>
              <a:t> </a:t>
            </a:r>
            <a:endParaRPr b="0" lang="es-ES" sz="4400" spc="-1" strike="noStrike">
              <a:latin typeface="Arial"/>
            </a:endParaRPr>
          </a:p>
        </p:txBody>
      </p:sp>
      <p:sp>
        <p:nvSpPr>
          <p:cNvPr id="821" name="CustomShape 22"/>
          <p:cNvSpPr/>
          <p:nvPr/>
        </p:nvSpPr>
        <p:spPr>
          <a:xfrm>
            <a:off x="663480" y="1742400"/>
            <a:ext cx="6544800" cy="26287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pPr>
            <a:r>
              <a:rPr b="0" lang="en-US" sz="2000" spc="-1" strike="noStrike">
                <a:solidFill>
                  <a:srgbClr val="000000"/>
                </a:solidFill>
                <a:latin typeface="Arial"/>
                <a:ea typeface="DejaVu Sans"/>
              </a:rPr>
              <a:t>Strains with &gt;2000 scaffolds, &gt;20 Mb assembly size?</a:t>
            </a:r>
            <a:endParaRPr b="0" lang="es-ES" sz="2000" spc="-1" strike="noStrike">
              <a:latin typeface="Arial"/>
            </a:endParaRPr>
          </a:p>
          <a:p>
            <a:pPr>
              <a:lnSpc>
                <a:spcPct val="100000"/>
              </a:lnSpc>
            </a:pPr>
            <a:endParaRPr b="0" lang="es-ES" sz="2000" spc="-1" strike="noStrike">
              <a:latin typeface="Arial"/>
            </a:endParaRPr>
          </a:p>
          <a:p>
            <a:pPr>
              <a:lnSpc>
                <a:spcPct val="100000"/>
              </a:lnSpc>
            </a:pPr>
            <a:r>
              <a:rPr b="0" lang="en-US" sz="2000" spc="-1" strike="noStrike">
                <a:solidFill>
                  <a:srgbClr val="000000"/>
                </a:solidFill>
                <a:latin typeface="Arial"/>
                <a:ea typeface="DejaVu Sans"/>
              </a:rPr>
              <a:t>Even with </a:t>
            </a:r>
            <a:r>
              <a:rPr b="0" lang="en-US" sz="2000" spc="-1" strike="noStrike">
                <a:solidFill>
                  <a:srgbClr val="000000"/>
                </a:solidFill>
                <a:latin typeface="Times New Roman"/>
                <a:ea typeface="DejaVu Sans"/>
              </a:rPr>
              <a:t>four libraries combined (pair-end 600 insert-size, mate-pairs 5kb insert size, myseq overlapping reads), 1000x coverage. </a:t>
            </a:r>
            <a:endParaRPr b="0" lang="es-ES" sz="2000" spc="-1" strike="noStrike">
              <a:latin typeface="Arial"/>
            </a:endParaRPr>
          </a:p>
          <a:p>
            <a:pPr>
              <a:lnSpc>
                <a:spcPct val="104000"/>
              </a:lnSpc>
            </a:pPr>
            <a:endParaRPr b="0" lang="es-ES" sz="2000" spc="-1" strike="noStrike">
              <a:latin typeface="Arial"/>
            </a:endParaRPr>
          </a:p>
          <a:p>
            <a:pPr>
              <a:lnSpc>
                <a:spcPct val="104000"/>
              </a:lnSpc>
            </a:pPr>
            <a:r>
              <a:rPr b="0" lang="en-US" sz="2000" spc="-1" strike="noStrike">
                <a:solidFill>
                  <a:srgbClr val="000000"/>
                </a:solidFill>
                <a:latin typeface="Times New Roman"/>
                <a:ea typeface="DejaVu Sans"/>
              </a:rPr>
              <a:t>High heterozygosity </a:t>
            </a:r>
            <a:endParaRPr b="0" lang="es-ES" sz="2000" spc="-1" strike="noStrike">
              <a:latin typeface="Arial"/>
            </a:endParaRPr>
          </a:p>
          <a:p>
            <a:pPr algn="just">
              <a:lnSpc>
                <a:spcPct val="200000"/>
              </a:lnSpc>
            </a:pPr>
            <a:endParaRPr b="0" lang="es-ES" sz="2000" spc="-1" strike="noStrike">
              <a:latin typeface="Arial"/>
            </a:endParaRPr>
          </a:p>
        </p:txBody>
      </p:sp>
      <p:pic>
        <p:nvPicPr>
          <p:cNvPr id="822" name="" descr=""/>
          <p:cNvPicPr/>
          <p:nvPr/>
        </p:nvPicPr>
        <p:blipFill>
          <a:blip r:embed="rId1"/>
          <a:stretch/>
        </p:blipFill>
        <p:spPr>
          <a:xfrm>
            <a:off x="193680" y="4507200"/>
            <a:ext cx="4168080" cy="1663200"/>
          </a:xfrm>
          <a:prstGeom prst="rect">
            <a:avLst/>
          </a:prstGeom>
          <a:ln w="0">
            <a:noFill/>
          </a:ln>
        </p:spPr>
      </p:pic>
      <p:pic>
        <p:nvPicPr>
          <p:cNvPr id="823" name="" descr=""/>
          <p:cNvPicPr/>
          <p:nvPr/>
        </p:nvPicPr>
        <p:blipFill>
          <a:blip r:embed="rId2"/>
          <a:stretch/>
        </p:blipFill>
        <p:spPr>
          <a:xfrm>
            <a:off x="4199040" y="4372920"/>
            <a:ext cx="4714560" cy="119664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24" name="" descr=""/>
          <p:cNvPicPr/>
          <p:nvPr/>
        </p:nvPicPr>
        <p:blipFill>
          <a:blip r:embed="rId1"/>
          <a:stretch/>
        </p:blipFill>
        <p:spPr>
          <a:xfrm>
            <a:off x="248760" y="3750120"/>
            <a:ext cx="8502840" cy="2877840"/>
          </a:xfrm>
          <a:prstGeom prst="rect">
            <a:avLst/>
          </a:prstGeom>
          <a:ln w="0">
            <a:noFill/>
          </a:ln>
        </p:spPr>
      </p:pic>
      <p:pic>
        <p:nvPicPr>
          <p:cNvPr id="825" name="" descr=""/>
          <p:cNvPicPr/>
          <p:nvPr/>
        </p:nvPicPr>
        <p:blipFill>
          <a:blip r:embed="rId2"/>
          <a:stretch/>
        </p:blipFill>
        <p:spPr>
          <a:xfrm>
            <a:off x="83160" y="1658520"/>
            <a:ext cx="8950680" cy="2163600"/>
          </a:xfrm>
          <a:prstGeom prst="rect">
            <a:avLst/>
          </a:prstGeom>
          <a:ln w="0">
            <a:noFill/>
          </a:ln>
        </p:spPr>
      </p:pic>
      <p:sp>
        <p:nvSpPr>
          <p:cNvPr id="826" name="CustomShape 24"/>
          <p:cNvSpPr/>
          <p:nvPr/>
        </p:nvSpPr>
        <p:spPr>
          <a:xfrm>
            <a:off x="270360" y="497880"/>
            <a:ext cx="5113080" cy="322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pPr>
            <a:r>
              <a:rPr b="1" lang="en-US" sz="1800" spc="-1" strike="noStrike">
                <a:solidFill>
                  <a:srgbClr val="000000"/>
                </a:solidFill>
                <a:latin typeface="Arial"/>
                <a:ea typeface="DejaVu Sans"/>
              </a:rPr>
              <a:t>Hybrid genomes shaped by loss of heterozygosity</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7" name="CustomShape 1_42"/>
          <p:cNvSpPr/>
          <p:nvPr/>
        </p:nvSpPr>
        <p:spPr>
          <a:xfrm>
            <a:off x="456120" y="1604160"/>
            <a:ext cx="8142120" cy="4440240"/>
          </a:xfrm>
          <a:prstGeom prst="rect">
            <a:avLst/>
          </a:prstGeom>
          <a:noFill/>
          <a:ln w="0">
            <a:noFill/>
          </a:ln>
        </p:spPr>
        <p:style>
          <a:lnRef idx="0"/>
          <a:fillRef idx="0"/>
          <a:effectRef idx="0"/>
          <a:fontRef idx="minor"/>
        </p:style>
      </p:sp>
      <p:pic>
        <p:nvPicPr>
          <p:cNvPr id="828" name="" descr=""/>
          <p:cNvPicPr/>
          <p:nvPr/>
        </p:nvPicPr>
        <p:blipFill>
          <a:blip r:embed="rId1"/>
          <a:stretch/>
        </p:blipFill>
        <p:spPr>
          <a:xfrm>
            <a:off x="0" y="914400"/>
            <a:ext cx="7589880" cy="4569840"/>
          </a:xfrm>
          <a:prstGeom prst="rect">
            <a:avLst/>
          </a:prstGeom>
          <a:ln w="0">
            <a:noFill/>
          </a:ln>
        </p:spPr>
      </p:pic>
      <p:sp>
        <p:nvSpPr>
          <p:cNvPr id="829" name="CustomShape 2_ 6"/>
          <p:cNvSpPr/>
          <p:nvPr/>
        </p:nvSpPr>
        <p:spPr>
          <a:xfrm>
            <a:off x="580320" y="498240"/>
            <a:ext cx="5119560" cy="321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pPr>
            <a:r>
              <a:rPr b="0" lang="en-US" sz="1800" spc="-1" strike="noStrike">
                <a:solidFill>
                  <a:srgbClr val="000000"/>
                </a:solidFill>
                <a:latin typeface="Arial"/>
                <a:ea typeface="DejaVu Sans"/>
              </a:rPr>
              <a:t>Redefining the</a:t>
            </a:r>
            <a:r>
              <a:rPr b="0" i="1" lang="en-US" sz="1800" spc="-1" strike="noStrike">
                <a:solidFill>
                  <a:srgbClr val="000000"/>
                </a:solidFill>
                <a:latin typeface="Arial"/>
                <a:ea typeface="DejaVu Sans"/>
              </a:rPr>
              <a:t> Candida parapsilosis </a:t>
            </a:r>
            <a:r>
              <a:rPr b="0" lang="en-US" sz="1800" spc="-1" strike="noStrike">
                <a:solidFill>
                  <a:srgbClr val="000000"/>
                </a:solidFill>
                <a:latin typeface="Arial"/>
                <a:ea typeface="DejaVu Sans"/>
              </a:rPr>
              <a:t>species </a:t>
            </a:r>
            <a:r>
              <a:rPr b="1" lang="en-US" sz="1800" spc="-1" strike="noStrike">
                <a:solidFill>
                  <a:srgbClr val="000000"/>
                </a:solidFill>
                <a:latin typeface="Arial"/>
                <a:ea typeface="DejaVu Sans"/>
              </a:rPr>
              <a:t>complex</a:t>
            </a:r>
            <a:endParaRPr b="0" lang="es-ES" sz="1800" spc="-1" strike="noStrike">
              <a:latin typeface="Arial"/>
            </a:endParaRPr>
          </a:p>
        </p:txBody>
      </p:sp>
      <p:sp>
        <p:nvSpPr>
          <p:cNvPr id="830" name="CustomShape 3_ 2"/>
          <p:cNvSpPr/>
          <p:nvPr/>
        </p:nvSpPr>
        <p:spPr>
          <a:xfrm>
            <a:off x="5257800" y="6305760"/>
            <a:ext cx="3060360" cy="321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pPr>
            <a:r>
              <a:rPr b="0" lang="en-US" sz="1800" spc="-1" strike="noStrike">
                <a:solidFill>
                  <a:srgbClr val="000000"/>
                </a:solidFill>
                <a:latin typeface="Arial"/>
                <a:ea typeface="DejaVu Sans"/>
              </a:rPr>
              <a:t>Pryszcz et. al. 2015. </a:t>
            </a:r>
            <a:r>
              <a:rPr b="1" lang="en-US" sz="1800" spc="-1" strike="noStrike">
                <a:solidFill>
                  <a:srgbClr val="000000"/>
                </a:solidFill>
                <a:latin typeface="Arial"/>
                <a:ea typeface="DejaVu Sans"/>
              </a:rPr>
              <a:t>PloS Gen.</a:t>
            </a:r>
            <a:endParaRPr b="0" lang="es-ES" sz="1800" spc="-1" strike="noStrike">
              <a:latin typeface="Arial"/>
            </a:endParaRPr>
          </a:p>
        </p:txBody>
      </p:sp>
      <p:sp>
        <p:nvSpPr>
          <p:cNvPr id="831" name="CustomShape 4_ 2"/>
          <p:cNvSpPr/>
          <p:nvPr/>
        </p:nvSpPr>
        <p:spPr>
          <a:xfrm>
            <a:off x="6947640" y="2155680"/>
            <a:ext cx="1728360" cy="5518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pPr>
            <a:r>
              <a:rPr b="0" lang="en-US" sz="1800" spc="-1" strike="noStrike">
                <a:solidFill>
                  <a:srgbClr val="000000"/>
                </a:solidFill>
                <a:latin typeface="Arial"/>
                <a:ea typeface="DejaVu Sans"/>
              </a:rPr>
              <a:t>25 clinical strains</a:t>
            </a:r>
            <a:endParaRPr b="0" lang="es-ES" sz="1800" spc="-1" strike="noStrike">
              <a:latin typeface="Arial"/>
            </a:endParaRPr>
          </a:p>
          <a:p>
            <a:pPr>
              <a:lnSpc>
                <a:spcPct val="100000"/>
              </a:lnSpc>
            </a:pPr>
            <a:r>
              <a:rPr b="0" lang="en-US" sz="1800" spc="-1" strike="noStrike">
                <a:solidFill>
                  <a:srgbClr val="000000"/>
                </a:solidFill>
                <a:latin typeface="Arial"/>
                <a:ea typeface="DejaVu Sans"/>
              </a:rPr>
              <a:t>(all hybrids)</a:t>
            </a:r>
            <a:endParaRPr b="0" lang="es-ES" sz="1800" spc="-1" strike="noStrike">
              <a:latin typeface="Arial"/>
            </a:endParaRPr>
          </a:p>
        </p:txBody>
      </p:sp>
      <p:sp>
        <p:nvSpPr>
          <p:cNvPr id="832" name="CustomShape 5_ 2"/>
          <p:cNvSpPr/>
          <p:nvPr/>
        </p:nvSpPr>
        <p:spPr>
          <a:xfrm>
            <a:off x="7404480" y="3582720"/>
            <a:ext cx="1728360" cy="7840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pPr>
            <a:r>
              <a:rPr b="0" lang="en-US" sz="1800" spc="-1" strike="noStrike">
                <a:solidFill>
                  <a:srgbClr val="000000"/>
                </a:solidFill>
                <a:latin typeface="Arial"/>
                <a:ea typeface="DejaVu Sans"/>
              </a:rPr>
              <a:t>40 clinical strains</a:t>
            </a:r>
            <a:endParaRPr b="0" lang="es-ES" sz="1800" spc="-1" strike="noStrike">
              <a:latin typeface="Arial"/>
            </a:endParaRPr>
          </a:p>
          <a:p>
            <a:pPr>
              <a:lnSpc>
                <a:spcPct val="100000"/>
              </a:lnSpc>
            </a:pPr>
            <a:r>
              <a:rPr b="0" lang="en-US" sz="1800" spc="-1" strike="noStrike">
                <a:solidFill>
                  <a:srgbClr val="000000"/>
                </a:solidFill>
                <a:latin typeface="Arial"/>
                <a:ea typeface="DejaVu Sans"/>
              </a:rPr>
              <a:t>(38 hybrids)</a:t>
            </a:r>
            <a:endParaRPr b="0" lang="es-ES" sz="1800" spc="-1" strike="noStrike">
              <a:latin typeface="Arial"/>
            </a:endParaRPr>
          </a:p>
          <a:p>
            <a:pPr>
              <a:lnSpc>
                <a:spcPct val="100000"/>
              </a:lnSpc>
            </a:pPr>
            <a:r>
              <a:rPr b="0" lang="en-US" sz="1800" spc="-1" strike="noStrike">
                <a:solidFill>
                  <a:srgbClr val="000000"/>
                </a:solidFill>
                <a:latin typeface="Arial"/>
                <a:ea typeface="DejaVu Sans"/>
              </a:rPr>
              <a:t>(2 parental A)</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3" name="" descr=""/>
          <p:cNvPicPr/>
          <p:nvPr/>
        </p:nvPicPr>
        <p:blipFill>
          <a:blip r:embed="rId1"/>
          <a:stretch/>
        </p:blipFill>
        <p:spPr>
          <a:xfrm>
            <a:off x="4114800" y="2743200"/>
            <a:ext cx="5023440" cy="1664280"/>
          </a:xfrm>
          <a:prstGeom prst="rect">
            <a:avLst/>
          </a:prstGeom>
          <a:ln w="0">
            <a:noFill/>
          </a:ln>
        </p:spPr>
      </p:pic>
      <p:sp>
        <p:nvSpPr>
          <p:cNvPr id="834" name=""/>
          <p:cNvSpPr/>
          <p:nvPr/>
        </p:nvSpPr>
        <p:spPr>
          <a:xfrm>
            <a:off x="4078800" y="3538800"/>
            <a:ext cx="914400" cy="360"/>
          </a:xfrm>
          <a:prstGeom prst="line">
            <a:avLst/>
          </a:prstGeom>
          <a:ln w="0">
            <a:solidFill>
              <a:srgbClr val="3465a4"/>
            </a:solidFill>
          </a:ln>
        </p:spPr>
        <p:style>
          <a:lnRef idx="0"/>
          <a:fillRef idx="0"/>
          <a:effectRef idx="0"/>
          <a:fontRef idx="minor"/>
        </p:style>
      </p:sp>
      <p:pic>
        <p:nvPicPr>
          <p:cNvPr id="835" name="" descr=""/>
          <p:cNvPicPr/>
          <p:nvPr/>
        </p:nvPicPr>
        <p:blipFill>
          <a:blip r:embed="rId2"/>
          <a:stretch/>
        </p:blipFill>
        <p:spPr>
          <a:xfrm>
            <a:off x="228600" y="228600"/>
            <a:ext cx="5941440" cy="2205720"/>
          </a:xfrm>
          <a:prstGeom prst="rect">
            <a:avLst/>
          </a:prstGeom>
          <a:ln w="0">
            <a:noFill/>
          </a:ln>
        </p:spPr>
      </p:pic>
      <p:pic>
        <p:nvPicPr>
          <p:cNvPr id="836" name="" descr=""/>
          <p:cNvPicPr/>
          <p:nvPr/>
        </p:nvPicPr>
        <p:blipFill>
          <a:blip r:embed="rId3"/>
          <a:stretch/>
        </p:blipFill>
        <p:spPr>
          <a:xfrm>
            <a:off x="457200" y="2751480"/>
            <a:ext cx="3426840" cy="227556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7" name="" descr=""/>
          <p:cNvPicPr/>
          <p:nvPr/>
        </p:nvPicPr>
        <p:blipFill>
          <a:blip r:embed="rId1"/>
          <a:stretch/>
        </p:blipFill>
        <p:spPr>
          <a:xfrm>
            <a:off x="1992600" y="228600"/>
            <a:ext cx="5713200" cy="4503240"/>
          </a:xfrm>
          <a:prstGeom prst="rect">
            <a:avLst/>
          </a:prstGeom>
          <a:ln w="0">
            <a:noFill/>
          </a:ln>
        </p:spPr>
      </p:pic>
      <p:sp>
        <p:nvSpPr>
          <p:cNvPr id="838" name=""/>
          <p:cNvSpPr/>
          <p:nvPr/>
        </p:nvSpPr>
        <p:spPr>
          <a:xfrm>
            <a:off x="1065600" y="5029200"/>
            <a:ext cx="3893040" cy="16243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84d1"/>
                </a:solidFill>
                <a:latin typeface="Arial"/>
                <a:ea typeface="DejaVu Sans"/>
              </a:rPr>
              <a:t>Clinical reference (parent A)</a:t>
            </a:r>
            <a:r>
              <a:rPr b="0" lang="en-US" sz="1800" spc="-1" strike="noStrike">
                <a:solidFill>
                  <a:srgbClr val="55308d"/>
                </a:solidFill>
                <a:latin typeface="Arial"/>
                <a:ea typeface="DejaVu Sans"/>
              </a:rPr>
              <a:t> </a:t>
            </a:r>
            <a:endParaRPr b="0" lang="es-ES" sz="1800" spc="-1" strike="noStrike">
              <a:latin typeface="Arial"/>
            </a:endParaRPr>
          </a:p>
          <a:p>
            <a:pPr>
              <a:lnSpc>
                <a:spcPct val="100000"/>
              </a:lnSpc>
            </a:pPr>
            <a:r>
              <a:rPr b="0" lang="en-US" sz="1800" spc="-1" strike="noStrike">
                <a:solidFill>
                  <a:srgbClr val="000000"/>
                </a:solidFill>
                <a:latin typeface="Arial"/>
                <a:ea typeface="DejaVu Sans"/>
              </a:rPr>
              <a:t>clinical strains from around the globe</a:t>
            </a:r>
            <a:endParaRPr b="0" lang="es-ES" sz="1800" spc="-1" strike="noStrike">
              <a:latin typeface="Arial"/>
            </a:endParaRPr>
          </a:p>
          <a:p>
            <a:pPr>
              <a:lnSpc>
                <a:spcPct val="100000"/>
              </a:lnSpc>
            </a:pPr>
            <a:r>
              <a:rPr b="0" lang="en-US" sz="1800" spc="-1" strike="noStrike">
                <a:solidFill>
                  <a:srgbClr val="579d1c"/>
                </a:solidFill>
                <a:latin typeface="Arial"/>
                <a:ea typeface="DejaVu Sans"/>
              </a:rPr>
              <a:t>Qatar environmental isolates</a:t>
            </a:r>
            <a:endParaRPr b="0" lang="es-ES" sz="1800" spc="-1" strike="noStrike">
              <a:latin typeface="Arial"/>
            </a:endParaRPr>
          </a:p>
          <a:p>
            <a:pPr>
              <a:lnSpc>
                <a:spcPct val="100000"/>
              </a:lnSpc>
            </a:pPr>
            <a:r>
              <a:rPr b="0" lang="en-US" sz="1800" spc="-1" strike="noStrike">
                <a:solidFill>
                  <a:srgbClr val="c5000b"/>
                </a:solidFill>
                <a:latin typeface="Arial"/>
                <a:ea typeface="DejaVu Sans"/>
              </a:rPr>
              <a:t>Qatar environmental isolate</a:t>
            </a:r>
            <a:r>
              <a:rPr b="0" lang="en-US" sz="1800" spc="-1" strike="noStrike">
                <a:solidFill>
                  <a:srgbClr val="000000"/>
                </a:solidFill>
                <a:latin typeface="Arial"/>
                <a:ea typeface="DejaVu Sans"/>
              </a:rPr>
              <a:t>  </a:t>
            </a:r>
            <a:endParaRPr b="0" lang="es-ES" sz="1800" spc="-1" strike="noStrike">
              <a:latin typeface="Arial"/>
            </a:endParaRPr>
          </a:p>
          <a:p>
            <a:pPr>
              <a:lnSpc>
                <a:spcPct val="100000"/>
              </a:lnSpc>
            </a:pPr>
            <a:endParaRPr b="0" lang="es-ES" sz="1800" spc="-1" strike="noStrike">
              <a:latin typeface="Arial"/>
            </a:endParaRPr>
          </a:p>
          <a:p>
            <a:pPr>
              <a:lnSpc>
                <a:spcPct val="100000"/>
              </a:lnSpc>
            </a:pP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9" name="" descr=""/>
          <p:cNvPicPr/>
          <p:nvPr/>
        </p:nvPicPr>
        <p:blipFill>
          <a:blip r:embed="rId1"/>
          <a:stretch/>
        </p:blipFill>
        <p:spPr>
          <a:xfrm>
            <a:off x="2057400" y="1600200"/>
            <a:ext cx="6757920" cy="5009760"/>
          </a:xfrm>
          <a:prstGeom prst="rect">
            <a:avLst/>
          </a:prstGeom>
          <a:ln w="0">
            <a:noFill/>
          </a:ln>
        </p:spPr>
      </p:pic>
      <p:sp>
        <p:nvSpPr>
          <p:cNvPr id="840" name=""/>
          <p:cNvSpPr/>
          <p:nvPr/>
        </p:nvSpPr>
        <p:spPr>
          <a:xfrm>
            <a:off x="457200" y="228600"/>
            <a:ext cx="8690400" cy="11124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a- Parent B can grow at higher temperatures, hybrids are intermediate, parent A less</a:t>
            </a:r>
            <a:endParaRPr b="0" lang="es-ES" sz="1800" spc="-1" strike="noStrike">
              <a:latin typeface="Arial"/>
            </a:endParaRPr>
          </a:p>
          <a:p>
            <a:pPr>
              <a:lnSpc>
                <a:spcPct val="100000"/>
              </a:lnSpc>
            </a:pPr>
            <a:r>
              <a:rPr b="0" lang="en-US" sz="1800" spc="-1" strike="noStrike">
                <a:solidFill>
                  <a:srgbClr val="000000"/>
                </a:solidFill>
                <a:latin typeface="Arial"/>
                <a:ea typeface="DejaVu Sans"/>
              </a:rPr>
              <a:t>b- Parent B and hybrids show higher virulence (in a Galleria model) than parent A </a:t>
            </a:r>
            <a:endParaRPr b="0" lang="es-ES" sz="1800" spc="-1" strike="noStrike">
              <a:latin typeface="Arial"/>
            </a:endParaRPr>
          </a:p>
          <a:p>
            <a:pPr>
              <a:lnSpc>
                <a:spcPct val="100000"/>
              </a:lnSpc>
            </a:pPr>
            <a:r>
              <a:rPr b="0" lang="en-US" sz="1800" spc="-1" strike="noStrike">
                <a:solidFill>
                  <a:srgbClr val="000000"/>
                </a:solidFill>
                <a:latin typeface="Arial"/>
                <a:ea typeface="DejaVu Sans"/>
              </a:rPr>
              <a:t>c- Parent B shows anidulafungin resistant, some hybrids as well (</a:t>
            </a:r>
            <a:r>
              <a:rPr b="0" lang="en-US" sz="1800" spc="-1" strike="noStrike">
                <a:solidFill>
                  <a:srgbClr val="c5000b"/>
                </a:solidFill>
                <a:latin typeface="Arial"/>
                <a:ea typeface="DejaVu Sans"/>
              </a:rPr>
              <a:t>intrinsic?</a:t>
            </a:r>
            <a:r>
              <a:rPr b="0" lang="en-US" sz="1800" spc="-1" strike="noStrike">
                <a:solidFill>
                  <a:srgbClr val="000000"/>
                </a:solidFill>
                <a:latin typeface="Arial"/>
                <a:ea typeface="DejaVu Sans"/>
              </a:rPr>
              <a:t>)</a:t>
            </a:r>
            <a:endParaRPr b="0" lang="es-ES" sz="1800" spc="-1" strike="noStrike">
              <a:latin typeface="Arial"/>
            </a:endParaRPr>
          </a:p>
          <a:p>
            <a:pPr>
              <a:lnSpc>
                <a:spcPct val="100000"/>
              </a:lnSpc>
            </a:pPr>
            <a:r>
              <a:rPr b="0" lang="en-US" sz="1800" spc="-1" strike="noStrike">
                <a:solidFill>
                  <a:srgbClr val="000000"/>
                </a:solidFill>
                <a:latin typeface="Arial"/>
                <a:ea typeface="DejaVu Sans"/>
              </a:rPr>
              <a:t>d- Only some clinical strains show fluconazole resistance (</a:t>
            </a:r>
            <a:r>
              <a:rPr b="0" lang="en-US" sz="1800" spc="-1" strike="noStrike">
                <a:solidFill>
                  <a:srgbClr val="c5000b"/>
                </a:solidFill>
                <a:latin typeface="Arial"/>
                <a:ea typeface="DejaVu Sans"/>
              </a:rPr>
              <a:t>selected in clinics?</a:t>
            </a:r>
            <a:r>
              <a:rPr b="0" lang="en-US" sz="1800" spc="-1" strike="noStrike">
                <a:solidFill>
                  <a:srgbClr val="000000"/>
                </a:solidFill>
                <a:latin typeface="Arial"/>
                <a:ea typeface="DejaVu Sans"/>
              </a:rPr>
              <a:t>) </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1" name="" descr=""/>
          <p:cNvPicPr/>
          <p:nvPr/>
        </p:nvPicPr>
        <p:blipFill>
          <a:blip r:embed="rId1"/>
          <a:stretch/>
        </p:blipFill>
        <p:spPr>
          <a:xfrm>
            <a:off x="2520000" y="457200"/>
            <a:ext cx="6023160" cy="590472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42" name=""/>
          <p:cNvSpPr/>
          <p:nvPr/>
        </p:nvSpPr>
        <p:spPr>
          <a:xfrm>
            <a:off x="4871880" y="2930400"/>
            <a:ext cx="1582560" cy="320400"/>
          </a:xfrm>
          <a:prstGeom prst="rect">
            <a:avLst/>
          </a:prstGeom>
          <a:noFill/>
          <a:ln w="0">
            <a:noFill/>
          </a:ln>
        </p:spPr>
        <p:style>
          <a:lnRef idx="0"/>
          <a:fillRef idx="0"/>
          <a:effectRef idx="0"/>
          <a:fontRef idx="minor"/>
        </p:style>
      </p:sp>
      <p:sp>
        <p:nvSpPr>
          <p:cNvPr id="843" name=""/>
          <p:cNvSpPr/>
          <p:nvPr/>
        </p:nvSpPr>
        <p:spPr>
          <a:xfrm>
            <a:off x="6086520" y="314280"/>
            <a:ext cx="1728360" cy="322200"/>
          </a:xfrm>
          <a:prstGeom prst="rect">
            <a:avLst/>
          </a:prstGeom>
          <a:noFill/>
          <a:ln w="0">
            <a:noFill/>
          </a:ln>
        </p:spPr>
        <p:style>
          <a:lnRef idx="0"/>
          <a:fillRef idx="0"/>
          <a:effectRef idx="0"/>
          <a:fontRef idx="minor"/>
        </p:style>
      </p:sp>
      <p:sp>
        <p:nvSpPr>
          <p:cNvPr id="844" name=""/>
          <p:cNvSpPr/>
          <p:nvPr/>
        </p:nvSpPr>
        <p:spPr>
          <a:xfrm>
            <a:off x="7559640" y="2979720"/>
            <a:ext cx="1582560" cy="320400"/>
          </a:xfrm>
          <a:prstGeom prst="rect">
            <a:avLst/>
          </a:prstGeom>
          <a:noFill/>
          <a:ln w="0">
            <a:noFill/>
          </a:ln>
        </p:spPr>
        <p:style>
          <a:lnRef idx="0"/>
          <a:fillRef idx="0"/>
          <a:effectRef idx="0"/>
          <a:fontRef idx="minor"/>
        </p:style>
      </p:sp>
      <p:sp>
        <p:nvSpPr>
          <p:cNvPr id="845" name=""/>
          <p:cNvSpPr/>
          <p:nvPr/>
        </p:nvSpPr>
        <p:spPr>
          <a:xfrm>
            <a:off x="500040" y="900000"/>
            <a:ext cx="8313480" cy="469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r>
              <a:rPr b="0" lang="es-ES" sz="1600" spc="-1" strike="noStrike">
                <a:solidFill>
                  <a:srgbClr val="000000"/>
                </a:solidFill>
                <a:latin typeface="Arial"/>
                <a:ea typeface="DejaVu Sans"/>
              </a:rPr>
              <a:t> </a:t>
            </a:r>
            <a:endParaRPr b="0" lang="es-ES" sz="1600" spc="-1" strike="noStrike">
              <a:latin typeface="Arial"/>
            </a:endParaRPr>
          </a:p>
        </p:txBody>
      </p:sp>
      <p:sp>
        <p:nvSpPr>
          <p:cNvPr id="846" name=""/>
          <p:cNvSpPr/>
          <p:nvPr/>
        </p:nvSpPr>
        <p:spPr>
          <a:xfrm>
            <a:off x="262080" y="600120"/>
            <a:ext cx="8732520" cy="31795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1" lang="es-ES" sz="1800" spc="-1" strike="noStrike">
                <a:solidFill>
                  <a:srgbClr val="000000"/>
                </a:solidFill>
                <a:latin typeface="Arial"/>
                <a:ea typeface="DejaVu Sans"/>
              </a:rPr>
              <a:t>The problem:</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If</a:t>
            </a:r>
            <a:r>
              <a:rPr b="0" i="1" lang="es-ES" sz="1800" spc="-1" strike="noStrike">
                <a:solidFill>
                  <a:srgbClr val="000000"/>
                </a:solidFill>
                <a:latin typeface="Arial"/>
                <a:ea typeface="DejaVu Sans"/>
              </a:rPr>
              <a:t> Candida</a:t>
            </a:r>
            <a:r>
              <a:rPr b="0" lang="es-ES" sz="1800" spc="-1" strike="noStrike">
                <a:solidFill>
                  <a:srgbClr val="000000"/>
                </a:solidFill>
                <a:latin typeface="Arial"/>
                <a:ea typeface="DejaVu Sans"/>
              </a:rPr>
              <a:t> pathogens are only </a:t>
            </a:r>
            <a:r>
              <a:rPr b="1" lang="es-ES" sz="1800" spc="-1" strike="noStrike">
                <a:solidFill>
                  <a:srgbClr val="000000"/>
                </a:solidFill>
                <a:latin typeface="Arial"/>
                <a:ea typeface="DejaVu Sans"/>
              </a:rPr>
              <a:t>opportunistic</a:t>
            </a:r>
            <a:r>
              <a:rPr b="0" lang="es-ES" sz="1800" spc="-1" strike="noStrike">
                <a:solidFill>
                  <a:srgbClr val="000000"/>
                </a:solidFill>
                <a:latin typeface="Arial"/>
                <a:ea typeface="DejaVu Sans"/>
              </a:rPr>
              <a:t> colonizers of humans, </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and their</a:t>
            </a:r>
            <a:r>
              <a:rPr b="1" lang="es-ES" sz="1800" spc="-1" strike="noStrike">
                <a:solidFill>
                  <a:srgbClr val="000000"/>
                </a:solidFill>
                <a:latin typeface="Arial"/>
                <a:ea typeface="DejaVu Sans"/>
              </a:rPr>
              <a:t> traits </a:t>
            </a:r>
            <a:r>
              <a:rPr b="0" lang="es-ES" sz="1800" spc="-1" strike="noStrike">
                <a:solidFill>
                  <a:srgbClr val="000000"/>
                </a:solidFill>
                <a:latin typeface="Arial"/>
                <a:ea typeface="DejaVu Sans"/>
              </a:rPr>
              <a:t>(including those useful to colonize/infect humans)</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mostly result from</a:t>
            </a:r>
            <a:r>
              <a:rPr b="1" lang="es-ES" sz="1800" spc="-1" strike="noStrike">
                <a:solidFill>
                  <a:srgbClr val="000000"/>
                </a:solidFill>
                <a:latin typeface="Arial"/>
                <a:ea typeface="DejaVu Sans"/>
              </a:rPr>
              <a:t> adaptation</a:t>
            </a:r>
            <a:r>
              <a:rPr b="0" lang="es-ES" sz="1800" spc="-1" strike="noStrike">
                <a:solidFill>
                  <a:srgbClr val="000000"/>
                </a:solidFill>
                <a:latin typeface="Arial"/>
                <a:ea typeface="DejaVu Sans"/>
              </a:rPr>
              <a:t> to other niches….</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Then…… evolutionary analysis will not necessarily inform on what signatures</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are relevant to human colonization/infection</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 </a:t>
            </a:r>
            <a:endParaRPr b="0" lang="es-ES" sz="1800" spc="-1" strike="noStrike">
              <a:latin typeface="Arial"/>
            </a:endParaRPr>
          </a:p>
        </p:txBody>
      </p:sp>
      <p:pic>
        <p:nvPicPr>
          <p:cNvPr id="847" name="" descr=""/>
          <p:cNvPicPr/>
          <p:nvPr/>
        </p:nvPicPr>
        <p:blipFill>
          <a:blip r:embed="rId1"/>
          <a:stretch/>
        </p:blipFill>
        <p:spPr>
          <a:xfrm>
            <a:off x="6680160" y="5281560"/>
            <a:ext cx="2134800" cy="1193400"/>
          </a:xfrm>
          <a:prstGeom prst="rect">
            <a:avLst/>
          </a:prstGeom>
          <a:ln w="0">
            <a:noFill/>
          </a:ln>
        </p:spPr>
      </p:pic>
      <p:sp>
        <p:nvSpPr>
          <p:cNvPr id="848" name=""/>
          <p:cNvSpPr/>
          <p:nvPr/>
        </p:nvSpPr>
        <p:spPr>
          <a:xfrm flipH="1">
            <a:off x="7372080" y="4211640"/>
            <a:ext cx="894960" cy="715680"/>
          </a:xfrm>
          <a:prstGeom prst="wedgeRoundRectCallout">
            <a:avLst>
              <a:gd name="adj1" fmla="val -17430"/>
              <a:gd name="adj2" fmla="val 96925"/>
              <a:gd name="adj3" fmla="val 16667"/>
            </a:avLst>
          </a:prstGeom>
          <a:solidFill>
            <a:srgbClr val="dddddd"/>
          </a:solidFill>
          <a:ln w="9360">
            <a:solidFill>
              <a:srgbClr val="3465a4"/>
            </a:solidFill>
            <a:round/>
          </a:ln>
        </p:spPr>
        <p:style>
          <a:lnRef idx="0"/>
          <a:fillRef idx="0"/>
          <a:effectRef idx="0"/>
          <a:fontRef idx="minor"/>
        </p:style>
      </p:sp>
      <p:sp>
        <p:nvSpPr>
          <p:cNvPr id="849" name=""/>
          <p:cNvSpPr/>
          <p:nvPr/>
        </p:nvSpPr>
        <p:spPr>
          <a:xfrm>
            <a:off x="7664400" y="4325760"/>
            <a:ext cx="429840" cy="6015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46040"/>
                <a:tab algn="l" pos="895320"/>
                <a:tab algn="l" pos="1344600"/>
                <a:tab algn="l" pos="1793520"/>
                <a:tab algn="l" pos="2242800"/>
                <a:tab algn="l" pos="2692080"/>
                <a:tab algn="l" pos="3141360"/>
                <a:tab algn="l" pos="3590640"/>
                <a:tab algn="l" pos="4039920"/>
                <a:tab algn="l" pos="4489200"/>
                <a:tab algn="l" pos="4938480"/>
                <a:tab algn="l" pos="5387760"/>
                <a:tab algn="l" pos="5837040"/>
                <a:tab algn="l" pos="6286320"/>
                <a:tab algn="l" pos="6735600"/>
                <a:tab algn="l" pos="7184880"/>
                <a:tab algn="l" pos="7634160"/>
                <a:tab algn="l" pos="8083440"/>
                <a:tab algn="l" pos="8532720"/>
                <a:tab algn="l" pos="8982000"/>
                <a:tab algn="l" pos="8983440"/>
                <a:tab algn="l" pos="9432720"/>
                <a:tab algn="l" pos="9882000"/>
                <a:tab algn="l" pos="10331280"/>
                <a:tab algn="l" pos="10780560"/>
                <a:tab algn="l" pos="10782000"/>
              </a:tabLst>
            </a:pPr>
            <a:r>
              <a:rPr b="0" lang="es-ES" sz="3600" spc="-1" strike="noStrike">
                <a:solidFill>
                  <a:srgbClr val="000000"/>
                </a:solidFill>
                <a:latin typeface="Arial"/>
                <a:ea typeface="DejaVu Sans"/>
              </a:rPr>
              <a:t>?</a:t>
            </a:r>
            <a:endParaRPr b="0" lang="es-ES" sz="36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0" name=""/>
          <p:cNvSpPr/>
          <p:nvPr/>
        </p:nvSpPr>
        <p:spPr>
          <a:xfrm>
            <a:off x="4871880" y="2930400"/>
            <a:ext cx="1582560" cy="320400"/>
          </a:xfrm>
          <a:prstGeom prst="rect">
            <a:avLst/>
          </a:prstGeom>
          <a:noFill/>
          <a:ln w="0">
            <a:noFill/>
          </a:ln>
        </p:spPr>
        <p:style>
          <a:lnRef idx="0"/>
          <a:fillRef idx="0"/>
          <a:effectRef idx="0"/>
          <a:fontRef idx="minor"/>
        </p:style>
      </p:sp>
      <p:sp>
        <p:nvSpPr>
          <p:cNvPr id="851" name=""/>
          <p:cNvSpPr/>
          <p:nvPr/>
        </p:nvSpPr>
        <p:spPr>
          <a:xfrm>
            <a:off x="6086520" y="314280"/>
            <a:ext cx="1728360" cy="322200"/>
          </a:xfrm>
          <a:prstGeom prst="rect">
            <a:avLst/>
          </a:prstGeom>
          <a:noFill/>
          <a:ln w="0">
            <a:noFill/>
          </a:ln>
        </p:spPr>
        <p:style>
          <a:lnRef idx="0"/>
          <a:fillRef idx="0"/>
          <a:effectRef idx="0"/>
          <a:fontRef idx="minor"/>
        </p:style>
      </p:sp>
      <p:sp>
        <p:nvSpPr>
          <p:cNvPr id="852" name=""/>
          <p:cNvSpPr/>
          <p:nvPr/>
        </p:nvSpPr>
        <p:spPr>
          <a:xfrm>
            <a:off x="7559640" y="2979720"/>
            <a:ext cx="1582560" cy="320400"/>
          </a:xfrm>
          <a:prstGeom prst="rect">
            <a:avLst/>
          </a:prstGeom>
          <a:noFill/>
          <a:ln w="0">
            <a:noFill/>
          </a:ln>
        </p:spPr>
        <p:style>
          <a:lnRef idx="0"/>
          <a:fillRef idx="0"/>
          <a:effectRef idx="0"/>
          <a:fontRef idx="minor"/>
        </p:style>
      </p:sp>
      <p:sp>
        <p:nvSpPr>
          <p:cNvPr id="853" name=""/>
          <p:cNvSpPr/>
          <p:nvPr/>
        </p:nvSpPr>
        <p:spPr>
          <a:xfrm>
            <a:off x="500040" y="900000"/>
            <a:ext cx="8313480" cy="469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r>
              <a:rPr b="0" lang="es-ES" sz="1600" spc="-1" strike="noStrike">
                <a:solidFill>
                  <a:srgbClr val="000000"/>
                </a:solidFill>
                <a:latin typeface="Arial"/>
                <a:ea typeface="DejaVu Sans"/>
              </a:rPr>
              <a:t> </a:t>
            </a:r>
            <a:endParaRPr b="0" lang="es-ES" sz="1600" spc="-1" strike="noStrike">
              <a:latin typeface="Arial"/>
            </a:endParaRPr>
          </a:p>
        </p:txBody>
      </p:sp>
      <p:sp>
        <p:nvSpPr>
          <p:cNvPr id="854" name=""/>
          <p:cNvSpPr/>
          <p:nvPr/>
        </p:nvSpPr>
        <p:spPr>
          <a:xfrm>
            <a:off x="262080" y="600120"/>
            <a:ext cx="8732520" cy="31795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1" lang="es-ES" sz="1800" spc="-1" strike="noStrike">
                <a:solidFill>
                  <a:srgbClr val="000000"/>
                </a:solidFill>
                <a:latin typeface="Arial"/>
                <a:ea typeface="DejaVu Sans"/>
              </a:rPr>
              <a:t>The problem:</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If</a:t>
            </a:r>
            <a:r>
              <a:rPr b="0" i="1" lang="es-ES" sz="1800" spc="-1" strike="noStrike">
                <a:solidFill>
                  <a:srgbClr val="000000"/>
                </a:solidFill>
                <a:latin typeface="Arial"/>
                <a:ea typeface="DejaVu Sans"/>
              </a:rPr>
              <a:t> Candida</a:t>
            </a:r>
            <a:r>
              <a:rPr b="0" lang="es-ES" sz="1800" spc="-1" strike="noStrike">
                <a:solidFill>
                  <a:srgbClr val="000000"/>
                </a:solidFill>
                <a:latin typeface="Arial"/>
                <a:ea typeface="DejaVu Sans"/>
              </a:rPr>
              <a:t> pathogens are only </a:t>
            </a:r>
            <a:r>
              <a:rPr b="1" lang="es-ES" sz="1800" spc="-1" strike="noStrike">
                <a:solidFill>
                  <a:srgbClr val="000000"/>
                </a:solidFill>
                <a:latin typeface="Arial"/>
                <a:ea typeface="DejaVu Sans"/>
              </a:rPr>
              <a:t>opportunistic</a:t>
            </a:r>
            <a:r>
              <a:rPr b="0" lang="es-ES" sz="1800" spc="-1" strike="noStrike">
                <a:solidFill>
                  <a:srgbClr val="000000"/>
                </a:solidFill>
                <a:latin typeface="Arial"/>
                <a:ea typeface="DejaVu Sans"/>
              </a:rPr>
              <a:t> colonizers of humans, </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and their</a:t>
            </a:r>
            <a:r>
              <a:rPr b="1" lang="es-ES" sz="1800" spc="-1" strike="noStrike">
                <a:solidFill>
                  <a:srgbClr val="000000"/>
                </a:solidFill>
                <a:latin typeface="Arial"/>
                <a:ea typeface="DejaVu Sans"/>
              </a:rPr>
              <a:t> traits </a:t>
            </a:r>
            <a:r>
              <a:rPr b="0" lang="es-ES" sz="1800" spc="-1" strike="noStrike">
                <a:solidFill>
                  <a:srgbClr val="000000"/>
                </a:solidFill>
                <a:latin typeface="Arial"/>
                <a:ea typeface="DejaVu Sans"/>
              </a:rPr>
              <a:t>(including those useful to colonize/infect humans)</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mostly result from</a:t>
            </a:r>
            <a:r>
              <a:rPr b="1" lang="es-ES" sz="1800" spc="-1" strike="noStrike">
                <a:solidFill>
                  <a:srgbClr val="000000"/>
                </a:solidFill>
                <a:latin typeface="Arial"/>
                <a:ea typeface="DejaVu Sans"/>
              </a:rPr>
              <a:t> adaptation</a:t>
            </a:r>
            <a:r>
              <a:rPr b="0" lang="es-ES" sz="1800" spc="-1" strike="noStrike">
                <a:solidFill>
                  <a:srgbClr val="000000"/>
                </a:solidFill>
                <a:latin typeface="Arial"/>
                <a:ea typeface="DejaVu Sans"/>
              </a:rPr>
              <a:t> to other niches….</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Then…… evolutionary analysis will not necessarily inform on what signatures</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are relevant to human colonization/infection</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1" lang="es-ES" sz="1800" spc="-1" strike="noStrike">
                <a:solidFill>
                  <a:srgbClr val="000000"/>
                </a:solidFill>
                <a:latin typeface="Arial"/>
                <a:ea typeface="DejaVu Sans"/>
              </a:rPr>
              <a:t>The solution:</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Focus on recent mutations acquired within clinical isolates</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 </a:t>
            </a:r>
            <a:endParaRPr b="0" lang="es-ES" sz="1800" spc="-1" strike="noStrike">
              <a:latin typeface="Arial"/>
            </a:endParaRPr>
          </a:p>
        </p:txBody>
      </p:sp>
      <p:pic>
        <p:nvPicPr>
          <p:cNvPr id="855" name="" descr=""/>
          <p:cNvPicPr/>
          <p:nvPr/>
        </p:nvPicPr>
        <p:blipFill>
          <a:blip r:embed="rId1"/>
          <a:stretch/>
        </p:blipFill>
        <p:spPr>
          <a:xfrm>
            <a:off x="6680160" y="5281560"/>
            <a:ext cx="2134800" cy="1193400"/>
          </a:xfrm>
          <a:prstGeom prst="rect">
            <a:avLst/>
          </a:prstGeom>
          <a:ln w="0">
            <a:noFill/>
          </a:ln>
        </p:spPr>
      </p:pic>
      <p:pic>
        <p:nvPicPr>
          <p:cNvPr id="856" name="" descr=""/>
          <p:cNvPicPr/>
          <p:nvPr/>
        </p:nvPicPr>
        <p:blipFill>
          <a:blip r:embed="rId2"/>
          <a:stretch/>
        </p:blipFill>
        <p:spPr>
          <a:xfrm>
            <a:off x="6680160" y="5278320"/>
            <a:ext cx="2134800" cy="1193760"/>
          </a:xfrm>
          <a:prstGeom prst="rect">
            <a:avLst/>
          </a:prstGeom>
          <a:ln w="0">
            <a:noFill/>
          </a:ln>
        </p:spPr>
      </p:pic>
      <p:sp>
        <p:nvSpPr>
          <p:cNvPr id="857" name=""/>
          <p:cNvSpPr/>
          <p:nvPr/>
        </p:nvSpPr>
        <p:spPr>
          <a:xfrm>
            <a:off x="7664400" y="4324320"/>
            <a:ext cx="176040" cy="6346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pic>
        <p:nvPicPr>
          <p:cNvPr id="858" name="" descr=""/>
          <p:cNvPicPr/>
          <p:nvPr/>
        </p:nvPicPr>
        <p:blipFill>
          <a:blip r:embed="rId3"/>
          <a:stretch/>
        </p:blipFill>
        <p:spPr>
          <a:xfrm>
            <a:off x="7664400" y="4500720"/>
            <a:ext cx="504720" cy="53460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9" name="" descr=""/>
          <p:cNvPicPr/>
          <p:nvPr/>
        </p:nvPicPr>
        <p:blipFill>
          <a:blip r:embed="rId1"/>
          <a:stretch/>
        </p:blipFill>
        <p:spPr>
          <a:xfrm>
            <a:off x="976680" y="209160"/>
            <a:ext cx="7480080" cy="6418800"/>
          </a:xfrm>
          <a:prstGeom prst="rect">
            <a:avLst/>
          </a:prstGeom>
          <a:ln w="0">
            <a:noFill/>
          </a:ln>
        </p:spPr>
      </p:pic>
      <p:sp>
        <p:nvSpPr>
          <p:cNvPr id="860" name=""/>
          <p:cNvSpPr/>
          <p:nvPr/>
        </p:nvSpPr>
        <p:spPr>
          <a:xfrm>
            <a:off x="180000" y="6084000"/>
            <a:ext cx="3591000" cy="343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s-ES" sz="1800" spc="-1" strike="noStrike">
                <a:solidFill>
                  <a:srgbClr val="000000"/>
                </a:solidFill>
                <a:latin typeface="Arial"/>
                <a:ea typeface="DejaVu Sans"/>
              </a:rPr>
              <a:t>Schikora-Tamarit et. al. (2024)</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0" name="PlaceHolder 1"/>
          <p:cNvSpPr/>
          <p:nvPr/>
        </p:nvSpPr>
        <p:spPr>
          <a:xfrm>
            <a:off x="2514960" y="1604520"/>
            <a:ext cx="1956960" cy="3974400"/>
          </a:xfrm>
          <a:prstGeom prst="rect">
            <a:avLst/>
          </a:prstGeom>
          <a:noFill/>
          <a:ln w="0">
            <a:noFill/>
          </a:ln>
        </p:spPr>
        <p:style>
          <a:lnRef idx="0"/>
          <a:fillRef idx="0"/>
          <a:effectRef idx="0"/>
          <a:fontRef idx="minor"/>
        </p:style>
      </p:sp>
      <p:sp>
        <p:nvSpPr>
          <p:cNvPr id="641" name=""/>
          <p:cNvSpPr/>
          <p:nvPr/>
        </p:nvSpPr>
        <p:spPr>
          <a:xfrm>
            <a:off x="4373640" y="3082320"/>
            <a:ext cx="178200" cy="230040"/>
          </a:xfrm>
          <a:prstGeom prst="rect">
            <a:avLst/>
          </a:prstGeom>
          <a:noFill/>
          <a:ln w="0">
            <a:noFill/>
          </a:ln>
        </p:spPr>
        <p:style>
          <a:lnRef idx="0"/>
          <a:fillRef idx="0"/>
          <a:effectRef idx="0"/>
          <a:fontRef idx="minor"/>
        </p:style>
      </p:sp>
      <p:pic>
        <p:nvPicPr>
          <p:cNvPr id="642" name="" descr=""/>
          <p:cNvPicPr/>
          <p:nvPr/>
        </p:nvPicPr>
        <p:blipFill>
          <a:blip r:embed="rId1"/>
          <a:stretch/>
        </p:blipFill>
        <p:spPr>
          <a:xfrm>
            <a:off x="548640" y="589320"/>
            <a:ext cx="7375320" cy="5900400"/>
          </a:xfrm>
          <a:prstGeom prst="rect">
            <a:avLst/>
          </a:prstGeom>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61" name="" descr=""/>
          <p:cNvPicPr/>
          <p:nvPr/>
        </p:nvPicPr>
        <p:blipFill>
          <a:blip r:embed="rId1"/>
          <a:stretch/>
        </p:blipFill>
        <p:spPr>
          <a:xfrm>
            <a:off x="163080" y="0"/>
            <a:ext cx="4313520" cy="1141200"/>
          </a:xfrm>
          <a:prstGeom prst="rect">
            <a:avLst/>
          </a:prstGeom>
          <a:ln w="0">
            <a:noFill/>
          </a:ln>
        </p:spPr>
      </p:pic>
      <p:pic>
        <p:nvPicPr>
          <p:cNvPr id="862" name="" descr=""/>
          <p:cNvPicPr/>
          <p:nvPr/>
        </p:nvPicPr>
        <p:blipFill>
          <a:blip r:embed="rId2"/>
          <a:stretch/>
        </p:blipFill>
        <p:spPr>
          <a:xfrm>
            <a:off x="2743200" y="1076040"/>
            <a:ext cx="6399000" cy="578016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63" name="" descr=""/>
          <p:cNvPicPr/>
          <p:nvPr/>
        </p:nvPicPr>
        <p:blipFill>
          <a:blip r:embed="rId1"/>
          <a:stretch/>
        </p:blipFill>
        <p:spPr>
          <a:xfrm>
            <a:off x="1822320" y="457200"/>
            <a:ext cx="5262840" cy="3636720"/>
          </a:xfrm>
          <a:prstGeom prst="rect">
            <a:avLst/>
          </a:prstGeom>
          <a:ln w="0">
            <a:noFill/>
          </a:ln>
        </p:spPr>
      </p:pic>
      <p:sp>
        <p:nvSpPr>
          <p:cNvPr id="864" name=""/>
          <p:cNvSpPr/>
          <p:nvPr/>
        </p:nvSpPr>
        <p:spPr>
          <a:xfrm>
            <a:off x="228600" y="4343400"/>
            <a:ext cx="8640360" cy="18806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 Most species entail high diversity, distant strains as divergent as 1%, indicating</a:t>
            </a:r>
            <a:endParaRPr b="0" lang="es-ES" sz="1800" spc="-1" strike="noStrike">
              <a:latin typeface="Arial"/>
            </a:endParaRPr>
          </a:p>
          <a:p>
            <a:pPr>
              <a:lnSpc>
                <a:spcPct val="100000"/>
              </a:lnSpc>
            </a:pPr>
            <a:r>
              <a:rPr b="0" lang="en-US" sz="1800" spc="-1" strike="noStrike">
                <a:solidFill>
                  <a:srgbClr val="000000"/>
                </a:solidFill>
                <a:latin typeface="Arial"/>
                <a:ea typeface="DejaVu Sans"/>
              </a:rPr>
              <a:t>ancient origin (i.e. predating humans origins and implying multiple colonizations)</a:t>
            </a:r>
            <a:endParaRPr b="0" lang="es-ES" sz="1800" spc="-1" strike="noStrike">
              <a:latin typeface="Arial"/>
            </a:endParaRPr>
          </a:p>
          <a:p>
            <a:pPr>
              <a:lnSpc>
                <a:spcPct val="100000"/>
              </a:lnSpc>
            </a:pPr>
            <a:r>
              <a:rPr b="0" lang="en-US" sz="1800" spc="-1" strike="noStrike">
                <a:solidFill>
                  <a:srgbClr val="000000"/>
                </a:solidFill>
                <a:latin typeface="Arial"/>
                <a:ea typeface="DejaVu Sans"/>
              </a:rPr>
              <a:t> </a:t>
            </a:r>
            <a:endParaRPr b="0" lang="es-ES" sz="1800" spc="-1" strike="noStrike">
              <a:latin typeface="Arial"/>
            </a:endParaRPr>
          </a:p>
          <a:p>
            <a:pPr>
              <a:lnSpc>
                <a:spcPct val="100000"/>
              </a:lnSpc>
            </a:pPr>
            <a:r>
              <a:rPr b="0" lang="en-US" sz="1800" spc="-1" strike="noStrike">
                <a:solidFill>
                  <a:srgbClr val="000000"/>
                </a:solidFill>
                <a:latin typeface="Arial"/>
                <a:ea typeface="DejaVu Sans"/>
              </a:rPr>
              <a:t>- </a:t>
            </a:r>
            <a:r>
              <a:rPr b="0" i="1" lang="en-US" sz="1800" spc="-1" strike="noStrike">
                <a:solidFill>
                  <a:srgbClr val="000000"/>
                </a:solidFill>
                <a:latin typeface="Arial"/>
                <a:ea typeface="DejaVu Sans"/>
              </a:rPr>
              <a:t>C. parapsilosis</a:t>
            </a:r>
            <a:r>
              <a:rPr b="0" lang="en-US" sz="1800" spc="-1" strike="noStrike">
                <a:solidFill>
                  <a:srgbClr val="000000"/>
                </a:solidFill>
                <a:latin typeface="Arial"/>
                <a:ea typeface="DejaVu Sans"/>
              </a:rPr>
              <a:t> is an exception, suggesting a more recent diversification</a:t>
            </a:r>
            <a:endParaRPr b="0" lang="es-ES" sz="1800" spc="-1" strike="noStrike">
              <a:latin typeface="Arial"/>
            </a:endParaRPr>
          </a:p>
          <a:p>
            <a:pPr>
              <a:lnSpc>
                <a:spcPct val="100000"/>
              </a:lnSpc>
            </a:pPr>
            <a:endParaRPr b="0" lang="es-ES" sz="1800" spc="-1" strike="noStrike">
              <a:latin typeface="Arial"/>
            </a:endParaRPr>
          </a:p>
          <a:p>
            <a:pPr>
              <a:lnSpc>
                <a:spcPct val="100000"/>
              </a:lnSpc>
            </a:pPr>
            <a:r>
              <a:rPr b="0" lang="en-US" sz="1800" spc="-1" strike="noStrike">
                <a:solidFill>
                  <a:srgbClr val="000000"/>
                </a:solidFill>
                <a:latin typeface="Arial"/>
                <a:ea typeface="DejaVu Sans"/>
              </a:rPr>
              <a:t>-   Svs and CNVs represent a significant fraction of the genetic variation and should </a:t>
            </a:r>
            <a:endParaRPr b="0" lang="es-ES" sz="1800" spc="-1" strike="noStrike">
              <a:latin typeface="Arial"/>
            </a:endParaRPr>
          </a:p>
          <a:p>
            <a:pPr>
              <a:lnSpc>
                <a:spcPct val="100000"/>
              </a:lnSpc>
            </a:pPr>
            <a:r>
              <a:rPr b="0" lang="en-US" sz="1800" spc="-1" strike="noStrike">
                <a:solidFill>
                  <a:srgbClr val="000000"/>
                </a:solidFill>
                <a:latin typeface="Arial"/>
                <a:ea typeface="DejaVu Sans"/>
              </a:rPr>
              <a:t>not be overlooked</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65" name="" descr=""/>
          <p:cNvPicPr/>
          <p:nvPr/>
        </p:nvPicPr>
        <p:blipFill>
          <a:blip r:embed="rId1"/>
          <a:stretch/>
        </p:blipFill>
        <p:spPr>
          <a:xfrm>
            <a:off x="476280" y="457200"/>
            <a:ext cx="3637080" cy="2513160"/>
          </a:xfrm>
          <a:prstGeom prst="rect">
            <a:avLst/>
          </a:prstGeom>
          <a:ln w="0">
            <a:noFill/>
          </a:ln>
        </p:spPr>
      </p:pic>
      <p:sp>
        <p:nvSpPr>
          <p:cNvPr id="866" name=""/>
          <p:cNvSpPr/>
          <p:nvPr/>
        </p:nvSpPr>
        <p:spPr>
          <a:xfrm>
            <a:off x="4222800" y="541800"/>
            <a:ext cx="4570560" cy="29044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 Most variants unlikely to be related to clinical/human adaptation .</a:t>
            </a:r>
            <a:endParaRPr b="0" lang="es-ES" sz="1800" spc="-1" strike="noStrike">
              <a:latin typeface="Arial"/>
            </a:endParaRPr>
          </a:p>
          <a:p>
            <a:pPr>
              <a:lnSpc>
                <a:spcPct val="100000"/>
              </a:lnSpc>
            </a:pPr>
            <a:endParaRPr b="0" lang="es-ES" sz="1800" spc="-1" strike="noStrike">
              <a:latin typeface="Arial"/>
            </a:endParaRPr>
          </a:p>
          <a:p>
            <a:pPr>
              <a:lnSpc>
                <a:spcPct val="100000"/>
              </a:lnSpc>
            </a:pPr>
            <a:r>
              <a:rPr b="0" lang="en-US" sz="1800" spc="-1" strike="noStrike">
                <a:solidFill>
                  <a:srgbClr val="000000"/>
                </a:solidFill>
                <a:latin typeface="Arial"/>
                <a:ea typeface="DejaVu Sans"/>
              </a:rPr>
              <a:t>- We focused on those within monophyletic and highly related clusters of clinical strains</a:t>
            </a:r>
            <a:endParaRPr b="0" lang="es-ES" sz="1800" spc="-1" strike="noStrike">
              <a:latin typeface="Arial"/>
            </a:endParaRPr>
          </a:p>
        </p:txBody>
      </p:sp>
      <p:pic>
        <p:nvPicPr>
          <p:cNvPr id="867" name="" descr=""/>
          <p:cNvPicPr/>
          <p:nvPr/>
        </p:nvPicPr>
        <p:blipFill>
          <a:blip r:embed="rId2"/>
          <a:stretch/>
        </p:blipFill>
        <p:spPr>
          <a:xfrm>
            <a:off x="228600" y="3427200"/>
            <a:ext cx="5256360" cy="1600560"/>
          </a:xfrm>
          <a:prstGeom prst="rect">
            <a:avLst/>
          </a:prstGeom>
          <a:ln w="0">
            <a:noFill/>
          </a:ln>
        </p:spPr>
      </p:pic>
      <p:pic>
        <p:nvPicPr>
          <p:cNvPr id="868" name="" descr=""/>
          <p:cNvPicPr/>
          <p:nvPr/>
        </p:nvPicPr>
        <p:blipFill>
          <a:blip r:embed="rId3"/>
          <a:stretch/>
        </p:blipFill>
        <p:spPr>
          <a:xfrm>
            <a:off x="4974120" y="4572000"/>
            <a:ext cx="1882440" cy="1913040"/>
          </a:xfrm>
          <a:prstGeom prst="rect">
            <a:avLst/>
          </a:prstGeom>
          <a:ln w="0">
            <a:noFill/>
          </a:ln>
        </p:spPr>
      </p:pic>
      <p:pic>
        <p:nvPicPr>
          <p:cNvPr id="869" name="" descr=""/>
          <p:cNvPicPr/>
          <p:nvPr/>
        </p:nvPicPr>
        <p:blipFill>
          <a:blip r:embed="rId4"/>
          <a:stretch/>
        </p:blipFill>
        <p:spPr>
          <a:xfrm>
            <a:off x="7086600" y="4572000"/>
            <a:ext cx="1816560" cy="1846080"/>
          </a:xfrm>
          <a:prstGeom prst="rect">
            <a:avLst/>
          </a:prstGeom>
          <a:ln w="0">
            <a:noFill/>
          </a:ln>
        </p:spPr>
      </p:pic>
      <p:sp>
        <p:nvSpPr>
          <p:cNvPr id="870" name=""/>
          <p:cNvSpPr/>
          <p:nvPr/>
        </p:nvSpPr>
        <p:spPr>
          <a:xfrm>
            <a:off x="0" y="3200400"/>
            <a:ext cx="9144000" cy="360"/>
          </a:xfrm>
          <a:prstGeom prst="line">
            <a:avLst/>
          </a:prstGeom>
          <a:ln w="0">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71" name=""/>
          <p:cNvSpPr/>
          <p:nvPr/>
        </p:nvSpPr>
        <p:spPr>
          <a:xfrm>
            <a:off x="457200" y="278280"/>
            <a:ext cx="7754400" cy="29206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r>
              <a:rPr b="0" lang="es-ES" sz="1800" spc="-1" strike="noStrike">
                <a:solidFill>
                  <a:srgbClr val="000000"/>
                </a:solidFill>
                <a:latin typeface="Arial"/>
                <a:ea typeface="DejaVu Sans"/>
              </a:rPr>
              <a:t>- Diverse pathways enriched in recent selection, mostly species-specific but also convergent pathways such as cell adhesion, and regulatory genes</a:t>
            </a:r>
            <a:endParaRPr b="0" lang="es-ES" sz="1800" spc="-1" strike="noStrike">
              <a:latin typeface="Arial"/>
            </a:endParaRPr>
          </a:p>
          <a:p>
            <a:pPr>
              <a:lnSpc>
                <a:spcPct val="100000"/>
              </a:lnSpc>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endParaRPr b="0" lang="es-ES" sz="1800" spc="-1" strike="noStrike">
              <a:latin typeface="Arial"/>
            </a:endParaRPr>
          </a:p>
          <a:p>
            <a:pPr>
              <a:lnSpc>
                <a:spcPct val="100000"/>
              </a:lnSpc>
              <a:tabLst>
                <a:tab algn="l" pos="0"/>
                <a:tab algn="l" pos="447480"/>
                <a:tab algn="l" pos="896760"/>
                <a:tab algn="l" pos="1346040"/>
                <a:tab algn="l" pos="1795320"/>
                <a:tab algn="l" pos="2244600"/>
                <a:tab algn="l" pos="2693880"/>
                <a:tab algn="l" pos="3143160"/>
                <a:tab algn="l" pos="3592440"/>
                <a:tab algn="l" pos="4041720"/>
                <a:tab algn="l" pos="4491000"/>
                <a:tab algn="l" pos="4940280"/>
                <a:tab algn="l" pos="5389560"/>
                <a:tab algn="l" pos="5838480"/>
                <a:tab algn="l" pos="6287760"/>
                <a:tab algn="l" pos="6737040"/>
                <a:tab algn="l" pos="7186320"/>
                <a:tab algn="l" pos="7635600"/>
                <a:tab algn="l" pos="8084880"/>
                <a:tab algn="l" pos="8534160"/>
                <a:tab algn="l" pos="8983440"/>
                <a:tab algn="l" pos="8985240"/>
                <a:tab algn="l" pos="9434160"/>
                <a:tab algn="l" pos="9883440"/>
                <a:tab algn="l" pos="10332720"/>
                <a:tab algn="l" pos="10782000"/>
              </a:tabLst>
            </a:pPr>
            <a:endParaRPr b="0" lang="es-ES" sz="1800" spc="-1" strike="noStrike">
              <a:latin typeface="Arial"/>
            </a:endParaRPr>
          </a:p>
        </p:txBody>
      </p:sp>
      <p:sp>
        <p:nvSpPr>
          <p:cNvPr id="872" name=""/>
          <p:cNvSpPr/>
          <p:nvPr/>
        </p:nvSpPr>
        <p:spPr>
          <a:xfrm>
            <a:off x="34920" y="6053040"/>
            <a:ext cx="3246120" cy="6015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pic>
        <p:nvPicPr>
          <p:cNvPr id="873" name="" descr=""/>
          <p:cNvPicPr/>
          <p:nvPr/>
        </p:nvPicPr>
        <p:blipFill>
          <a:blip r:embed="rId1"/>
          <a:stretch/>
        </p:blipFill>
        <p:spPr>
          <a:xfrm>
            <a:off x="2057400" y="914400"/>
            <a:ext cx="5942160" cy="5910120"/>
          </a:xfrm>
          <a:prstGeom prst="rect">
            <a:avLst/>
          </a:prstGeom>
          <a:ln w="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74" name="" descr=""/>
          <p:cNvPicPr/>
          <p:nvPr/>
        </p:nvPicPr>
        <p:blipFill>
          <a:blip r:embed="rId1"/>
          <a:stretch/>
        </p:blipFill>
        <p:spPr>
          <a:xfrm>
            <a:off x="731880" y="4222800"/>
            <a:ext cx="6645240" cy="2606400"/>
          </a:xfrm>
          <a:prstGeom prst="rect">
            <a:avLst/>
          </a:prstGeom>
          <a:ln w="0">
            <a:noFill/>
          </a:ln>
        </p:spPr>
      </p:pic>
      <p:pic>
        <p:nvPicPr>
          <p:cNvPr id="875" name="" descr=""/>
          <p:cNvPicPr/>
          <p:nvPr/>
        </p:nvPicPr>
        <p:blipFill>
          <a:blip r:embed="rId2"/>
          <a:stretch/>
        </p:blipFill>
        <p:spPr>
          <a:xfrm>
            <a:off x="291960" y="1133640"/>
            <a:ext cx="7624800" cy="2462040"/>
          </a:xfrm>
          <a:prstGeom prst="rect">
            <a:avLst/>
          </a:prstGeom>
          <a:ln w="0">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6" name="" descr=""/>
          <p:cNvPicPr/>
          <p:nvPr/>
        </p:nvPicPr>
        <p:blipFill>
          <a:blip r:embed="rId1"/>
          <a:stretch/>
        </p:blipFill>
        <p:spPr>
          <a:xfrm>
            <a:off x="74880" y="21600"/>
            <a:ext cx="9056520" cy="6856200"/>
          </a:xfrm>
          <a:prstGeom prst="rect">
            <a:avLst/>
          </a:prstGeom>
          <a:ln w="0">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7" name="" descr=""/>
          <p:cNvPicPr/>
          <p:nvPr/>
        </p:nvPicPr>
        <p:blipFill>
          <a:blip r:embed="rId1"/>
          <a:stretch/>
        </p:blipFill>
        <p:spPr>
          <a:xfrm>
            <a:off x="5839200" y="21600"/>
            <a:ext cx="3303360" cy="6856200"/>
          </a:xfrm>
          <a:prstGeom prst="rect">
            <a:avLst/>
          </a:prstGeom>
          <a:ln w="0">
            <a:noFill/>
          </a:ln>
        </p:spPr>
      </p:pic>
      <p:sp>
        <p:nvSpPr>
          <p:cNvPr id="878" name=""/>
          <p:cNvSpPr/>
          <p:nvPr/>
        </p:nvSpPr>
        <p:spPr>
          <a:xfrm>
            <a:off x="232200" y="457200"/>
            <a:ext cx="5036400" cy="13687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 Known resistance mechanisms are detected</a:t>
            </a:r>
            <a:endParaRPr b="0" lang="es-ES" sz="1800" spc="-1" strike="noStrike">
              <a:latin typeface="Arial"/>
            </a:endParaRPr>
          </a:p>
          <a:p>
            <a:pPr>
              <a:lnSpc>
                <a:spcPct val="100000"/>
              </a:lnSpc>
            </a:pPr>
            <a:endParaRPr b="0" lang="es-ES" sz="1800" spc="-1" strike="noStrike">
              <a:latin typeface="Arial"/>
            </a:endParaRPr>
          </a:p>
          <a:p>
            <a:pPr>
              <a:lnSpc>
                <a:spcPct val="100000"/>
              </a:lnSpc>
            </a:pPr>
            <a:r>
              <a:rPr b="0" lang="en-US" sz="1800" spc="-1" strike="noStrike">
                <a:solidFill>
                  <a:srgbClr val="000000"/>
                </a:solidFill>
                <a:latin typeface="Arial"/>
                <a:ea typeface="DejaVu Sans"/>
              </a:rPr>
              <a:t>- But also new genes whose mutations correlate</a:t>
            </a:r>
            <a:endParaRPr b="0" lang="es-ES" sz="1800" spc="-1" strike="noStrike">
              <a:latin typeface="Arial"/>
            </a:endParaRPr>
          </a:p>
          <a:p>
            <a:pPr>
              <a:lnSpc>
                <a:spcPct val="100000"/>
              </a:lnSpc>
            </a:pPr>
            <a:r>
              <a:rPr b="0" lang="en-US" sz="1800" spc="-1" strike="noStrike">
                <a:solidFill>
                  <a:srgbClr val="000000"/>
                </a:solidFill>
                <a:latin typeface="Arial"/>
                <a:ea typeface="DejaVu Sans"/>
              </a:rPr>
              <a:t>similarly with resistance suggesting alternative </a:t>
            </a:r>
            <a:endParaRPr b="0" lang="es-ES" sz="1800" spc="-1" strike="noStrike">
              <a:latin typeface="Arial"/>
            </a:endParaRPr>
          </a:p>
          <a:p>
            <a:pPr>
              <a:lnSpc>
                <a:spcPct val="100000"/>
              </a:lnSpc>
            </a:pPr>
            <a:r>
              <a:rPr b="0" lang="en-US" sz="1800" spc="-1" strike="noStrike">
                <a:solidFill>
                  <a:srgbClr val="000000"/>
                </a:solidFill>
                <a:latin typeface="Arial"/>
                <a:ea typeface="DejaVu Sans"/>
              </a:rPr>
              <a:t>or complementary resistance mechanisms</a:t>
            </a:r>
            <a:endParaRPr b="0" lang="es-ES" sz="1800" spc="-1" strike="noStrike">
              <a:latin typeface="Arial"/>
            </a:endParaRPr>
          </a:p>
        </p:txBody>
      </p:sp>
      <p:pic>
        <p:nvPicPr>
          <p:cNvPr id="879" name="" descr=""/>
          <p:cNvPicPr/>
          <p:nvPr/>
        </p:nvPicPr>
        <p:blipFill>
          <a:blip r:embed="rId2"/>
          <a:stretch/>
        </p:blipFill>
        <p:spPr>
          <a:xfrm>
            <a:off x="741600" y="2432160"/>
            <a:ext cx="4375080" cy="3967200"/>
          </a:xfrm>
          <a:prstGeom prst="rect">
            <a:avLst/>
          </a:prstGeom>
          <a:ln w="0">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0" name=""/>
          <p:cNvSpPr/>
          <p:nvPr/>
        </p:nvSpPr>
        <p:spPr>
          <a:xfrm>
            <a:off x="4871880" y="2930400"/>
            <a:ext cx="1582560" cy="320400"/>
          </a:xfrm>
          <a:prstGeom prst="rect">
            <a:avLst/>
          </a:prstGeom>
          <a:noFill/>
          <a:ln w="0">
            <a:noFill/>
          </a:ln>
        </p:spPr>
        <p:style>
          <a:lnRef idx="0"/>
          <a:fillRef idx="0"/>
          <a:effectRef idx="0"/>
          <a:fontRef idx="minor"/>
        </p:style>
      </p:sp>
      <p:sp>
        <p:nvSpPr>
          <p:cNvPr id="881" name=""/>
          <p:cNvSpPr/>
          <p:nvPr/>
        </p:nvSpPr>
        <p:spPr>
          <a:xfrm>
            <a:off x="6086520" y="314280"/>
            <a:ext cx="1728360" cy="322200"/>
          </a:xfrm>
          <a:prstGeom prst="rect">
            <a:avLst/>
          </a:prstGeom>
          <a:noFill/>
          <a:ln w="0">
            <a:noFill/>
          </a:ln>
        </p:spPr>
        <p:style>
          <a:lnRef idx="0"/>
          <a:fillRef idx="0"/>
          <a:effectRef idx="0"/>
          <a:fontRef idx="minor"/>
        </p:style>
      </p:sp>
      <p:sp>
        <p:nvSpPr>
          <p:cNvPr id="882" name=""/>
          <p:cNvSpPr/>
          <p:nvPr/>
        </p:nvSpPr>
        <p:spPr>
          <a:xfrm>
            <a:off x="7559640" y="2979720"/>
            <a:ext cx="1582560" cy="320400"/>
          </a:xfrm>
          <a:prstGeom prst="rect">
            <a:avLst/>
          </a:prstGeom>
          <a:noFill/>
          <a:ln w="0">
            <a:noFill/>
          </a:ln>
        </p:spPr>
        <p:style>
          <a:lnRef idx="0"/>
          <a:fillRef idx="0"/>
          <a:effectRef idx="0"/>
          <a:fontRef idx="minor"/>
        </p:style>
      </p:sp>
      <p:sp>
        <p:nvSpPr>
          <p:cNvPr id="883" name=""/>
          <p:cNvSpPr/>
          <p:nvPr/>
        </p:nvSpPr>
        <p:spPr>
          <a:xfrm>
            <a:off x="500040" y="900000"/>
            <a:ext cx="8313480" cy="469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39560"/>
                <a:tab algn="l" pos="888840"/>
                <a:tab algn="l" pos="1338120"/>
                <a:tab algn="l" pos="1787400"/>
                <a:tab algn="l" pos="2236680"/>
                <a:tab algn="l" pos="2685960"/>
                <a:tab algn="l" pos="3135240"/>
                <a:tab algn="l" pos="3584520"/>
                <a:tab algn="l" pos="4033800"/>
                <a:tab algn="l" pos="4483080"/>
                <a:tab algn="l" pos="4932360"/>
                <a:tab algn="l" pos="5381280"/>
                <a:tab algn="l" pos="5830560"/>
                <a:tab algn="l" pos="6279840"/>
                <a:tab algn="l" pos="6729120"/>
                <a:tab algn="l" pos="7178400"/>
                <a:tab algn="l" pos="7627680"/>
                <a:tab algn="l" pos="8076960"/>
                <a:tab algn="l" pos="8526240"/>
                <a:tab algn="l" pos="8975520"/>
                <a:tab algn="l" pos="8976960"/>
                <a:tab algn="l" pos="9426240"/>
                <a:tab algn="l" pos="9875520"/>
                <a:tab algn="l" pos="10324800"/>
                <a:tab algn="l" pos="10774080"/>
                <a:tab algn="l" pos="10775880"/>
                <a:tab algn="l" pos="10777320"/>
                <a:tab algn="l" pos="10779120"/>
                <a:tab algn="l" pos="10780560"/>
                <a:tab algn="l" pos="10782000"/>
              </a:tabLst>
            </a:pPr>
            <a:r>
              <a:rPr b="0" lang="es-ES" sz="1600" spc="-1" strike="noStrike">
                <a:solidFill>
                  <a:srgbClr val="000000"/>
                </a:solidFill>
                <a:latin typeface="Arial"/>
                <a:ea typeface="DejaVu Sans"/>
              </a:rPr>
              <a:t> </a:t>
            </a:r>
            <a:endParaRPr b="0" lang="es-ES" sz="1600" spc="-1" strike="noStrike">
              <a:latin typeface="Arial"/>
            </a:endParaRPr>
          </a:p>
        </p:txBody>
      </p:sp>
      <p:sp>
        <p:nvSpPr>
          <p:cNvPr id="884" name=""/>
          <p:cNvSpPr/>
          <p:nvPr/>
        </p:nvSpPr>
        <p:spPr>
          <a:xfrm>
            <a:off x="262080" y="600120"/>
            <a:ext cx="8732520" cy="31795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1" lang="es-ES" sz="1800" spc="-1" strike="noStrike">
                <a:solidFill>
                  <a:srgbClr val="000000"/>
                </a:solidFill>
                <a:latin typeface="Arial"/>
                <a:ea typeface="DejaVu Sans"/>
              </a:rPr>
              <a:t>The problem:</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If</a:t>
            </a:r>
            <a:r>
              <a:rPr b="0" i="1" lang="es-ES" sz="1800" spc="-1" strike="noStrike">
                <a:solidFill>
                  <a:srgbClr val="000000"/>
                </a:solidFill>
                <a:latin typeface="Arial"/>
                <a:ea typeface="DejaVu Sans"/>
              </a:rPr>
              <a:t> Candida</a:t>
            </a:r>
            <a:r>
              <a:rPr b="0" lang="es-ES" sz="1800" spc="-1" strike="noStrike">
                <a:solidFill>
                  <a:srgbClr val="000000"/>
                </a:solidFill>
                <a:latin typeface="Arial"/>
                <a:ea typeface="DejaVu Sans"/>
              </a:rPr>
              <a:t> pathogens are only </a:t>
            </a:r>
            <a:r>
              <a:rPr b="1" lang="es-ES" sz="1800" spc="-1" strike="noStrike">
                <a:solidFill>
                  <a:srgbClr val="000000"/>
                </a:solidFill>
                <a:latin typeface="Arial"/>
                <a:ea typeface="DejaVu Sans"/>
              </a:rPr>
              <a:t>opportunistic</a:t>
            </a:r>
            <a:r>
              <a:rPr b="0" lang="es-ES" sz="1800" spc="-1" strike="noStrike">
                <a:solidFill>
                  <a:srgbClr val="000000"/>
                </a:solidFill>
                <a:latin typeface="Arial"/>
                <a:ea typeface="DejaVu Sans"/>
              </a:rPr>
              <a:t> colonizers of humans, </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and their</a:t>
            </a:r>
            <a:r>
              <a:rPr b="1" lang="es-ES" sz="1800" spc="-1" strike="noStrike">
                <a:solidFill>
                  <a:srgbClr val="000000"/>
                </a:solidFill>
                <a:latin typeface="Arial"/>
                <a:ea typeface="DejaVu Sans"/>
              </a:rPr>
              <a:t> traits </a:t>
            </a:r>
            <a:r>
              <a:rPr b="0" lang="es-ES" sz="1800" spc="-1" strike="noStrike">
                <a:solidFill>
                  <a:srgbClr val="000000"/>
                </a:solidFill>
                <a:latin typeface="Arial"/>
                <a:ea typeface="DejaVu Sans"/>
              </a:rPr>
              <a:t>(including those useful to colonize/infect humans)</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mostly result from</a:t>
            </a:r>
            <a:r>
              <a:rPr b="1" lang="es-ES" sz="1800" spc="-1" strike="noStrike">
                <a:solidFill>
                  <a:srgbClr val="000000"/>
                </a:solidFill>
                <a:latin typeface="Arial"/>
                <a:ea typeface="DejaVu Sans"/>
              </a:rPr>
              <a:t> adaptation</a:t>
            </a:r>
            <a:r>
              <a:rPr b="0" lang="es-ES" sz="1800" spc="-1" strike="noStrike">
                <a:solidFill>
                  <a:srgbClr val="000000"/>
                </a:solidFill>
                <a:latin typeface="Arial"/>
                <a:ea typeface="DejaVu Sans"/>
              </a:rPr>
              <a:t> to other niches….</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Then…… evolutionary analysis will not necessarily inform on what signatures</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are relevant to human colonization/infection</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1" lang="es-ES" sz="1800" spc="-1" strike="noStrike">
                <a:solidFill>
                  <a:srgbClr val="000000"/>
                </a:solidFill>
                <a:latin typeface="Arial"/>
                <a:ea typeface="DejaVu Sans"/>
              </a:rPr>
              <a:t>The solution:</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Focus on recent mutations acquired within clinical isolates</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1" lang="es-ES" sz="1800" spc="-1" strike="noStrike">
                <a:solidFill>
                  <a:srgbClr val="000000"/>
                </a:solidFill>
                <a:latin typeface="Arial"/>
                <a:ea typeface="DejaVu Sans"/>
              </a:rPr>
              <a:t>Use in vitro evolution (e.g. to study drug adaptation)</a:t>
            </a: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41000"/>
                <a:tab algn="l" pos="890280"/>
                <a:tab algn="l" pos="1339560"/>
                <a:tab algn="l" pos="1788840"/>
                <a:tab algn="l" pos="2238120"/>
                <a:tab algn="l" pos="2687400"/>
                <a:tab algn="l" pos="3136680"/>
                <a:tab algn="l" pos="3585960"/>
                <a:tab algn="l" pos="4035240"/>
                <a:tab algn="l" pos="4484520"/>
                <a:tab algn="l" pos="4933800"/>
                <a:tab algn="l" pos="5383080"/>
                <a:tab algn="l" pos="5832360"/>
                <a:tab algn="l" pos="6281640"/>
                <a:tab algn="l" pos="6730920"/>
                <a:tab algn="l" pos="7180200"/>
                <a:tab algn="l" pos="7629480"/>
                <a:tab algn="l" pos="8078760"/>
                <a:tab algn="l" pos="8528040"/>
                <a:tab algn="l" pos="8976960"/>
                <a:tab algn="l" pos="8978760"/>
                <a:tab algn="l" pos="9428040"/>
                <a:tab algn="l" pos="9877320"/>
                <a:tab algn="l" pos="10326600"/>
                <a:tab algn="l" pos="10775880"/>
                <a:tab algn="l" pos="10777320"/>
                <a:tab algn="l" pos="10779120"/>
                <a:tab algn="l" pos="10780560"/>
                <a:tab algn="l" pos="10782000"/>
              </a:tabLst>
            </a:pPr>
            <a:r>
              <a:rPr b="0" lang="es-ES" sz="1800" spc="-1" strike="noStrike">
                <a:solidFill>
                  <a:srgbClr val="000000"/>
                </a:solidFill>
                <a:latin typeface="Arial"/>
                <a:ea typeface="DejaVu Sans"/>
              </a:rPr>
              <a:t> </a:t>
            </a:r>
            <a:endParaRPr b="0" lang="es-ES" sz="1800" spc="-1" strike="noStrike">
              <a:latin typeface="Arial"/>
            </a:endParaRPr>
          </a:p>
        </p:txBody>
      </p:sp>
      <p:pic>
        <p:nvPicPr>
          <p:cNvPr id="885" name="" descr=""/>
          <p:cNvPicPr/>
          <p:nvPr/>
        </p:nvPicPr>
        <p:blipFill>
          <a:blip r:embed="rId1"/>
          <a:stretch/>
        </p:blipFill>
        <p:spPr>
          <a:xfrm>
            <a:off x="6680160" y="5281560"/>
            <a:ext cx="2134800" cy="1193400"/>
          </a:xfrm>
          <a:prstGeom prst="rect">
            <a:avLst/>
          </a:prstGeom>
          <a:ln w="0">
            <a:noFill/>
          </a:ln>
        </p:spPr>
      </p:pic>
      <p:pic>
        <p:nvPicPr>
          <p:cNvPr id="886" name="" descr=""/>
          <p:cNvPicPr/>
          <p:nvPr/>
        </p:nvPicPr>
        <p:blipFill>
          <a:blip r:embed="rId2"/>
          <a:stretch/>
        </p:blipFill>
        <p:spPr>
          <a:xfrm>
            <a:off x="6680160" y="5278320"/>
            <a:ext cx="2134800" cy="1193760"/>
          </a:xfrm>
          <a:prstGeom prst="rect">
            <a:avLst/>
          </a:prstGeom>
          <a:ln w="0">
            <a:noFill/>
          </a:ln>
        </p:spPr>
      </p:pic>
      <p:sp>
        <p:nvSpPr>
          <p:cNvPr id="887" name=""/>
          <p:cNvSpPr/>
          <p:nvPr/>
        </p:nvSpPr>
        <p:spPr>
          <a:xfrm>
            <a:off x="7664400" y="4324320"/>
            <a:ext cx="176040" cy="6346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pic>
        <p:nvPicPr>
          <p:cNvPr id="888" name="" descr=""/>
          <p:cNvPicPr/>
          <p:nvPr/>
        </p:nvPicPr>
        <p:blipFill>
          <a:blip r:embed="rId3"/>
          <a:stretch/>
        </p:blipFill>
        <p:spPr>
          <a:xfrm>
            <a:off x="7664400" y="4500720"/>
            <a:ext cx="504720" cy="534600"/>
          </a:xfrm>
          <a:prstGeom prst="rect">
            <a:avLst/>
          </a:prstGeom>
          <a:ln w="0">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89" name="" descr=""/>
          <p:cNvPicPr/>
          <p:nvPr/>
        </p:nvPicPr>
        <p:blipFill>
          <a:blip r:embed="rId1"/>
          <a:stretch/>
        </p:blipFill>
        <p:spPr>
          <a:xfrm>
            <a:off x="4389480" y="358920"/>
            <a:ext cx="4532400" cy="1924200"/>
          </a:xfrm>
          <a:prstGeom prst="rect">
            <a:avLst/>
          </a:prstGeom>
          <a:ln w="0">
            <a:noFill/>
          </a:ln>
        </p:spPr>
      </p:pic>
      <p:pic>
        <p:nvPicPr>
          <p:cNvPr id="890" name="" descr=""/>
          <p:cNvPicPr/>
          <p:nvPr/>
        </p:nvPicPr>
        <p:blipFill>
          <a:blip r:embed="rId2"/>
          <a:stretch/>
        </p:blipFill>
        <p:spPr>
          <a:xfrm>
            <a:off x="272880" y="2239920"/>
            <a:ext cx="8042760" cy="3337200"/>
          </a:xfrm>
          <a:prstGeom prst="rect">
            <a:avLst/>
          </a:prstGeom>
          <a:ln w="0">
            <a:noFill/>
          </a:ln>
        </p:spPr>
      </p:pic>
      <p:sp>
        <p:nvSpPr>
          <p:cNvPr id="891" name=""/>
          <p:cNvSpPr/>
          <p:nvPr/>
        </p:nvSpPr>
        <p:spPr>
          <a:xfrm>
            <a:off x="365040" y="547560"/>
            <a:ext cx="2853000" cy="3448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93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64720"/>
                <a:tab algn="l" pos="10766160"/>
                <a:tab algn="l" pos="10770840"/>
                <a:tab algn="l" pos="10772640"/>
                <a:tab algn="l" pos="10774080"/>
                <a:tab algn="l" pos="10775880"/>
                <a:tab algn="l" pos="10777320"/>
                <a:tab algn="l" pos="10779120"/>
                <a:tab algn="l" pos="10780560"/>
                <a:tab algn="l" pos="10782000"/>
              </a:tabLst>
            </a:pPr>
            <a:r>
              <a:rPr b="0" lang="en-US" sz="2000" spc="-1" strike="noStrike">
                <a:solidFill>
                  <a:srgbClr val="000000"/>
                </a:solidFill>
                <a:latin typeface="Arial"/>
                <a:ea typeface="Noto Sans CJK SC Regular"/>
              </a:rPr>
              <a:t>In vitro evolution approach</a:t>
            </a:r>
            <a:endParaRPr b="0" lang="es-ES" sz="2000" spc="-1" strike="noStrike">
              <a:latin typeface="Arial"/>
            </a:endParaRPr>
          </a:p>
        </p:txBody>
      </p:sp>
      <p:pic>
        <p:nvPicPr>
          <p:cNvPr id="892" name="" descr=""/>
          <p:cNvPicPr/>
          <p:nvPr/>
        </p:nvPicPr>
        <p:blipFill>
          <a:blip r:embed="rId3"/>
          <a:stretch/>
        </p:blipFill>
        <p:spPr>
          <a:xfrm>
            <a:off x="1093680" y="5640480"/>
            <a:ext cx="7115400" cy="992520"/>
          </a:xfrm>
          <a:prstGeom prst="rect">
            <a:avLst/>
          </a:prstGeom>
          <a:ln w="0">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93" name="" descr=""/>
          <p:cNvPicPr/>
          <p:nvPr/>
        </p:nvPicPr>
        <p:blipFill>
          <a:blip r:embed="rId1"/>
          <a:stretch/>
        </p:blipFill>
        <p:spPr>
          <a:xfrm>
            <a:off x="0" y="3003480"/>
            <a:ext cx="9141120" cy="3654720"/>
          </a:xfrm>
          <a:prstGeom prst="rect">
            <a:avLst/>
          </a:prstGeom>
          <a:ln w="0">
            <a:noFill/>
          </a:ln>
        </p:spPr>
      </p:pic>
      <p:sp>
        <p:nvSpPr>
          <p:cNvPr id="894" name=""/>
          <p:cNvSpPr/>
          <p:nvPr/>
        </p:nvSpPr>
        <p:spPr>
          <a:xfrm>
            <a:off x="360360" y="720720"/>
            <a:ext cx="8264880" cy="1376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 They all (independent of genetic background) adapted and acquired resistance</a:t>
            </a: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only concommitant use of drugs caused some population extinction</a:t>
            </a: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 They did so by acquiring few (&lt;10) mutations</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3" name="PlaceHolder 1"/>
          <p:cNvSpPr/>
          <p:nvPr/>
        </p:nvSpPr>
        <p:spPr>
          <a:xfrm>
            <a:off x="2514960" y="1604520"/>
            <a:ext cx="1956960" cy="3974400"/>
          </a:xfrm>
          <a:prstGeom prst="rect">
            <a:avLst/>
          </a:prstGeom>
          <a:noFill/>
          <a:ln w="0">
            <a:noFill/>
          </a:ln>
        </p:spPr>
        <p:style>
          <a:lnRef idx="0"/>
          <a:fillRef idx="0"/>
          <a:effectRef idx="0"/>
          <a:fontRef idx="minor"/>
        </p:style>
      </p:sp>
      <p:sp>
        <p:nvSpPr>
          <p:cNvPr id="644" name=""/>
          <p:cNvSpPr/>
          <p:nvPr/>
        </p:nvSpPr>
        <p:spPr>
          <a:xfrm>
            <a:off x="4373640" y="3082320"/>
            <a:ext cx="178200" cy="230040"/>
          </a:xfrm>
          <a:prstGeom prst="rect">
            <a:avLst/>
          </a:prstGeom>
          <a:noFill/>
          <a:ln w="0">
            <a:noFill/>
          </a:ln>
        </p:spPr>
        <p:style>
          <a:lnRef idx="0"/>
          <a:fillRef idx="0"/>
          <a:effectRef idx="0"/>
          <a:fontRef idx="minor"/>
        </p:style>
      </p:sp>
      <p:pic>
        <p:nvPicPr>
          <p:cNvPr id="645" name="" descr=""/>
          <p:cNvPicPr/>
          <p:nvPr/>
        </p:nvPicPr>
        <p:blipFill>
          <a:blip r:embed="rId1"/>
          <a:stretch/>
        </p:blipFill>
        <p:spPr>
          <a:xfrm>
            <a:off x="548640" y="589320"/>
            <a:ext cx="7375320" cy="5900400"/>
          </a:xfrm>
          <a:prstGeom prst="rect">
            <a:avLst/>
          </a:prstGeom>
          <a:ln w="0">
            <a:noFill/>
          </a:ln>
        </p:spPr>
      </p:pic>
      <p:sp>
        <p:nvSpPr>
          <p:cNvPr id="646" name=""/>
          <p:cNvSpPr/>
          <p:nvPr/>
        </p:nvSpPr>
        <p:spPr>
          <a:xfrm flipH="1">
            <a:off x="7772400" y="2514600"/>
            <a:ext cx="457200" cy="360"/>
          </a:xfrm>
          <a:prstGeom prst="line">
            <a:avLst/>
          </a:prstGeom>
          <a:ln w="0">
            <a:solidFill>
              <a:srgbClr val="3465a4"/>
            </a:solidFill>
            <a:tailEnd len="med" type="triangle" w="med"/>
          </a:ln>
        </p:spPr>
        <p:style>
          <a:lnRef idx="0"/>
          <a:fillRef idx="0"/>
          <a:effectRef idx="0"/>
          <a:fontRef idx="minor"/>
        </p:style>
      </p:sp>
      <p:sp>
        <p:nvSpPr>
          <p:cNvPr id="647" name=""/>
          <p:cNvSpPr/>
          <p:nvPr/>
        </p:nvSpPr>
        <p:spPr>
          <a:xfrm flipH="1">
            <a:off x="7772760" y="2946600"/>
            <a:ext cx="457200" cy="360"/>
          </a:xfrm>
          <a:prstGeom prst="line">
            <a:avLst/>
          </a:prstGeom>
          <a:ln w="0">
            <a:solidFill>
              <a:srgbClr val="3465a4"/>
            </a:solidFill>
            <a:tailEnd len="med" type="triangle" w="med"/>
          </a:ln>
        </p:spPr>
        <p:style>
          <a:lnRef idx="0"/>
          <a:fillRef idx="0"/>
          <a:effectRef idx="0"/>
          <a:fontRef idx="minor"/>
        </p:style>
      </p:sp>
      <p:sp>
        <p:nvSpPr>
          <p:cNvPr id="648" name=""/>
          <p:cNvSpPr/>
          <p:nvPr/>
        </p:nvSpPr>
        <p:spPr>
          <a:xfrm flipH="1">
            <a:off x="7773120" y="3378600"/>
            <a:ext cx="457200" cy="360"/>
          </a:xfrm>
          <a:prstGeom prst="line">
            <a:avLst/>
          </a:prstGeom>
          <a:ln w="0">
            <a:solidFill>
              <a:srgbClr val="3465a4"/>
            </a:solidFill>
            <a:tailEnd len="med" type="triangle" w="med"/>
          </a:ln>
        </p:spPr>
        <p:style>
          <a:lnRef idx="0"/>
          <a:fillRef idx="0"/>
          <a:effectRef idx="0"/>
          <a:fontRef idx="minor"/>
        </p:style>
      </p:sp>
      <p:sp>
        <p:nvSpPr>
          <p:cNvPr id="649" name=""/>
          <p:cNvSpPr/>
          <p:nvPr/>
        </p:nvSpPr>
        <p:spPr>
          <a:xfrm>
            <a:off x="7772400" y="1683720"/>
            <a:ext cx="1369440" cy="6001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5b277d"/>
                </a:solidFill>
                <a:latin typeface="Arial"/>
                <a:ea typeface="DejaVu Sans"/>
              </a:rPr>
              <a:t>Hybrid </a:t>
            </a:r>
            <a:endParaRPr b="0" lang="es-ES" sz="1800" spc="-1" strike="noStrike">
              <a:latin typeface="Arial"/>
            </a:endParaRPr>
          </a:p>
          <a:p>
            <a:pPr>
              <a:lnSpc>
                <a:spcPct val="100000"/>
              </a:lnSpc>
            </a:pPr>
            <a:r>
              <a:rPr b="0" lang="en-US" sz="1800" spc="-1" strike="noStrike">
                <a:solidFill>
                  <a:srgbClr val="5b277d"/>
                </a:solidFill>
                <a:latin typeface="Arial"/>
                <a:ea typeface="DejaVu Sans"/>
              </a:rPr>
              <a:t>Pathogens!</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95" name="" descr=""/>
          <p:cNvPicPr/>
          <p:nvPr/>
        </p:nvPicPr>
        <p:blipFill>
          <a:blip r:embed="rId1"/>
          <a:stretch/>
        </p:blipFill>
        <p:spPr>
          <a:xfrm>
            <a:off x="0" y="3003480"/>
            <a:ext cx="9141120" cy="3654720"/>
          </a:xfrm>
          <a:prstGeom prst="rect">
            <a:avLst/>
          </a:prstGeom>
          <a:ln w="0">
            <a:noFill/>
          </a:ln>
        </p:spPr>
      </p:pic>
      <p:sp>
        <p:nvSpPr>
          <p:cNvPr id="896" name=""/>
          <p:cNvSpPr/>
          <p:nvPr/>
        </p:nvSpPr>
        <p:spPr>
          <a:xfrm>
            <a:off x="360360" y="720720"/>
            <a:ext cx="8264880" cy="1376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 They all (independent of genetic background) adapted and acquired resistance</a:t>
            </a: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only concommitant use of drugs caused some population extinction</a:t>
            </a: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 They did so by acquiring few (&lt;10) mutations</a:t>
            </a:r>
            <a:endParaRPr b="0" lang="es-ES" sz="1800" spc="-1" strike="noStrike">
              <a:latin typeface="Arial"/>
            </a:endParaRPr>
          </a:p>
        </p:txBody>
      </p:sp>
      <p:sp>
        <p:nvSpPr>
          <p:cNvPr id="897" name=""/>
          <p:cNvSpPr/>
          <p:nvPr/>
        </p:nvSpPr>
        <p:spPr>
          <a:xfrm>
            <a:off x="7740720" y="1979640"/>
            <a:ext cx="1440" cy="1619280"/>
          </a:xfrm>
          <a:prstGeom prst="line">
            <a:avLst/>
          </a:prstGeom>
          <a:ln w="9360">
            <a:solidFill>
              <a:srgbClr val="3465a4"/>
            </a:solidFill>
            <a:roun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98" name=""/>
          <p:cNvSpPr/>
          <p:nvPr/>
        </p:nvSpPr>
        <p:spPr>
          <a:xfrm>
            <a:off x="1654200" y="1795320"/>
            <a:ext cx="6169320" cy="14655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93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8969040"/>
                <a:tab algn="l" pos="9418320"/>
                <a:tab algn="l" pos="9867600"/>
                <a:tab algn="l" pos="10316880"/>
                <a:tab algn="l" pos="10766160"/>
                <a:tab algn="l" pos="10770840"/>
                <a:tab algn="l" pos="10772640"/>
                <a:tab algn="l" pos="10774080"/>
                <a:tab algn="l" pos="10775880"/>
                <a:tab algn="l" pos="10777320"/>
                <a:tab algn="l" pos="10779120"/>
                <a:tab algn="l" pos="10780560"/>
                <a:tab algn="l" pos="10782000"/>
              </a:tabLst>
            </a:pPr>
            <a:r>
              <a:rPr b="1" lang="es-ES" sz="1600" spc="-1" strike="noStrike">
                <a:solidFill>
                  <a:srgbClr val="000000"/>
                </a:solidFill>
                <a:latin typeface="Arial"/>
                <a:ea typeface="Noto Sans CJK SC Regular"/>
              </a:rPr>
              <a:t>First drug                   Second drug         Outcome </a:t>
            </a:r>
            <a:endParaRPr b="0" lang="es-ES" sz="1600" spc="-1" strike="noStrike">
              <a:latin typeface="Arial"/>
            </a:endParaRPr>
          </a:p>
          <a:p>
            <a:pPr>
              <a:lnSpc>
                <a:spcPct val="93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8969040"/>
                <a:tab algn="l" pos="9418320"/>
                <a:tab algn="l" pos="9867600"/>
                <a:tab algn="l" pos="10316880"/>
                <a:tab algn="l" pos="10766160"/>
                <a:tab algn="l" pos="10770840"/>
                <a:tab algn="l" pos="10772640"/>
                <a:tab algn="l" pos="10774080"/>
                <a:tab algn="l" pos="10775880"/>
                <a:tab algn="l" pos="10777320"/>
                <a:tab algn="l" pos="10779120"/>
                <a:tab algn="l" pos="10780560"/>
                <a:tab algn="l" pos="10782000"/>
              </a:tabLst>
            </a:pPr>
            <a:endParaRPr b="0" lang="es-ES" sz="1600" spc="-1" strike="noStrike">
              <a:latin typeface="Arial"/>
            </a:endParaRPr>
          </a:p>
          <a:p>
            <a:pPr>
              <a:lnSpc>
                <a:spcPct val="93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8969040"/>
                <a:tab algn="l" pos="9418320"/>
                <a:tab algn="l" pos="9867600"/>
                <a:tab algn="l" pos="10316880"/>
                <a:tab algn="l" pos="10766160"/>
                <a:tab algn="l" pos="10770840"/>
                <a:tab algn="l" pos="10772640"/>
                <a:tab algn="l" pos="10774080"/>
                <a:tab algn="l" pos="10775880"/>
                <a:tab algn="l" pos="10777320"/>
                <a:tab algn="l" pos="10779120"/>
                <a:tab algn="l" pos="10780560"/>
                <a:tab algn="l" pos="10782000"/>
              </a:tabLst>
            </a:pPr>
            <a:r>
              <a:rPr b="1" lang="es-ES" sz="1600" spc="-1" strike="noStrike">
                <a:solidFill>
                  <a:srgbClr val="000000"/>
                </a:solidFill>
                <a:latin typeface="Arial"/>
                <a:ea typeface="Noto Sans CJK SC Regular"/>
              </a:rPr>
              <a:t>Echinocandin            Azole                     50% will become MDR</a:t>
            </a:r>
            <a:endParaRPr b="0" lang="es-ES" sz="1600" spc="-1" strike="noStrike">
              <a:latin typeface="Arial"/>
            </a:endParaRPr>
          </a:p>
          <a:p>
            <a:pPr>
              <a:lnSpc>
                <a:spcPct val="93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8969040"/>
                <a:tab algn="l" pos="9418320"/>
                <a:tab algn="l" pos="9867600"/>
                <a:tab algn="l" pos="10316880"/>
                <a:tab algn="l" pos="10766160"/>
                <a:tab algn="l" pos="10770840"/>
                <a:tab algn="l" pos="10772640"/>
                <a:tab algn="l" pos="10774080"/>
                <a:tab algn="l" pos="10775880"/>
                <a:tab algn="l" pos="10777320"/>
                <a:tab algn="l" pos="10779120"/>
                <a:tab algn="l" pos="10780560"/>
                <a:tab algn="l" pos="10782000"/>
              </a:tabLst>
            </a:pPr>
            <a:endParaRPr b="0" lang="es-ES" sz="1600" spc="-1" strike="noStrike">
              <a:latin typeface="Arial"/>
            </a:endParaRPr>
          </a:p>
          <a:p>
            <a:pPr>
              <a:lnSpc>
                <a:spcPct val="93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8969040"/>
                <a:tab algn="l" pos="9418320"/>
                <a:tab algn="l" pos="9867600"/>
                <a:tab algn="l" pos="10316880"/>
                <a:tab algn="l" pos="10766160"/>
                <a:tab algn="l" pos="10770840"/>
                <a:tab algn="l" pos="10772640"/>
                <a:tab algn="l" pos="10774080"/>
                <a:tab algn="l" pos="10775880"/>
                <a:tab algn="l" pos="10777320"/>
                <a:tab algn="l" pos="10779120"/>
                <a:tab algn="l" pos="10780560"/>
                <a:tab algn="l" pos="10782000"/>
              </a:tabLst>
            </a:pPr>
            <a:r>
              <a:rPr b="1" lang="es-ES" sz="1600" spc="-1" strike="noStrike">
                <a:solidFill>
                  <a:srgbClr val="000000"/>
                </a:solidFill>
                <a:latin typeface="Arial"/>
                <a:ea typeface="Noto Sans CJK SC Regular"/>
              </a:rPr>
              <a:t> </a:t>
            </a:r>
            <a:endParaRPr b="0" lang="es-ES" sz="1600" spc="-1" strike="noStrike">
              <a:latin typeface="Arial"/>
            </a:endParaRPr>
          </a:p>
          <a:p>
            <a:pPr>
              <a:lnSpc>
                <a:spcPct val="93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8969040"/>
                <a:tab algn="l" pos="9418320"/>
                <a:tab algn="l" pos="9867600"/>
                <a:tab algn="l" pos="10316880"/>
                <a:tab algn="l" pos="10766160"/>
                <a:tab algn="l" pos="10770840"/>
                <a:tab algn="l" pos="10772640"/>
                <a:tab algn="l" pos="10774080"/>
                <a:tab algn="l" pos="10775880"/>
                <a:tab algn="l" pos="10777320"/>
                <a:tab algn="l" pos="10779120"/>
                <a:tab algn="l" pos="10780560"/>
                <a:tab algn="l" pos="10782000"/>
              </a:tabLst>
            </a:pPr>
            <a:r>
              <a:rPr b="1" lang="es-ES" sz="1600" spc="-1" strike="noStrike">
                <a:solidFill>
                  <a:srgbClr val="000000"/>
                </a:solidFill>
                <a:latin typeface="Arial"/>
                <a:ea typeface="Noto Sans CJK SC Regular"/>
              </a:rPr>
              <a:t>Azole </a:t>
            </a:r>
            <a:r>
              <a:rPr b="1" lang="es-ES" sz="1600" spc="-1" strike="noStrike">
                <a:solidFill>
                  <a:srgbClr val="000000"/>
                </a:solidFill>
                <a:latin typeface="Arial"/>
                <a:ea typeface="Noto Sans CJK SC Regular"/>
              </a:rPr>
              <a:t>	</a:t>
            </a:r>
            <a:r>
              <a:rPr b="1" lang="es-ES" sz="1600" spc="-1" strike="noStrike">
                <a:solidFill>
                  <a:srgbClr val="000000"/>
                </a:solidFill>
                <a:latin typeface="Arial"/>
                <a:ea typeface="Noto Sans CJK SC Regular"/>
              </a:rPr>
              <a:t>	</a:t>
            </a:r>
            <a:r>
              <a:rPr b="1" lang="es-ES" sz="1600" spc="-1" strike="noStrike">
                <a:solidFill>
                  <a:srgbClr val="000000"/>
                </a:solidFill>
                <a:latin typeface="Arial"/>
                <a:ea typeface="Noto Sans CJK SC Regular"/>
              </a:rPr>
              <a:t>	</a:t>
            </a:r>
            <a:r>
              <a:rPr b="1" lang="es-ES" sz="1600" spc="-1" strike="noStrike">
                <a:solidFill>
                  <a:srgbClr val="000000"/>
                </a:solidFill>
                <a:latin typeface="Arial"/>
                <a:ea typeface="Noto Sans CJK SC Regular"/>
              </a:rPr>
              <a:t>   Echinocandin        No cross-resistance </a:t>
            </a:r>
            <a:endParaRPr b="0" lang="es-ES" sz="1600" spc="-1" strike="noStrike">
              <a:latin typeface="Arial"/>
            </a:endParaRPr>
          </a:p>
        </p:txBody>
      </p:sp>
      <p:sp>
        <p:nvSpPr>
          <p:cNvPr id="899" name=""/>
          <p:cNvSpPr/>
          <p:nvPr/>
        </p:nvSpPr>
        <p:spPr>
          <a:xfrm>
            <a:off x="3429000" y="2449440"/>
            <a:ext cx="326880" cy="1800"/>
          </a:xfrm>
          <a:prstGeom prst="line">
            <a:avLst/>
          </a:prstGeom>
          <a:ln w="9360">
            <a:solidFill>
              <a:srgbClr val="3465a4"/>
            </a:solidFill>
            <a:round/>
            <a:tailEnd len="med" type="triangle" w="med"/>
          </a:ln>
        </p:spPr>
        <p:style>
          <a:lnRef idx="0"/>
          <a:fillRef idx="0"/>
          <a:effectRef idx="0"/>
          <a:fontRef idx="minor"/>
        </p:style>
      </p:sp>
      <p:sp>
        <p:nvSpPr>
          <p:cNvPr id="900" name=""/>
          <p:cNvSpPr/>
          <p:nvPr/>
        </p:nvSpPr>
        <p:spPr>
          <a:xfrm>
            <a:off x="2449440" y="3102120"/>
            <a:ext cx="1306440" cy="1440"/>
          </a:xfrm>
          <a:prstGeom prst="line">
            <a:avLst/>
          </a:prstGeom>
          <a:ln w="9360">
            <a:solidFill>
              <a:srgbClr val="3465a4"/>
            </a:solidFill>
            <a:round/>
            <a:tailEnd len="med" type="triangle" w="med"/>
          </a:ln>
        </p:spPr>
        <p:style>
          <a:lnRef idx="0"/>
          <a:fillRef idx="0"/>
          <a:effectRef idx="0"/>
          <a:fontRef idx="minor"/>
        </p:style>
      </p:sp>
      <p:sp>
        <p:nvSpPr>
          <p:cNvPr id="901" name=""/>
          <p:cNvSpPr/>
          <p:nvPr/>
        </p:nvSpPr>
        <p:spPr>
          <a:xfrm>
            <a:off x="1654200" y="2286000"/>
            <a:ext cx="3569040" cy="486000"/>
          </a:xfrm>
          <a:prstGeom prst="rect">
            <a:avLst/>
          </a:prstGeom>
          <a:noFill/>
          <a:ln w="72000">
            <a:solidFill>
              <a:srgbClr val="bf0041"/>
            </a:solidFill>
            <a:round/>
          </a:ln>
        </p:spPr>
        <p:style>
          <a:lnRef idx="0"/>
          <a:fillRef idx="0"/>
          <a:effectRef idx="0"/>
          <a:fontRef idx="minor"/>
        </p:style>
      </p:sp>
      <p:sp>
        <p:nvSpPr>
          <p:cNvPr id="902" name=""/>
          <p:cNvSpPr/>
          <p:nvPr/>
        </p:nvSpPr>
        <p:spPr>
          <a:xfrm>
            <a:off x="2776680" y="979560"/>
            <a:ext cx="3741840" cy="3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93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8969040"/>
                <a:tab algn="l" pos="9418320"/>
                <a:tab algn="l" pos="9867600"/>
                <a:tab algn="l" pos="10316880"/>
                <a:tab algn="l" pos="10766160"/>
                <a:tab algn="l" pos="10770840"/>
                <a:tab algn="l" pos="10772640"/>
                <a:tab algn="l" pos="10774080"/>
                <a:tab algn="l" pos="10775880"/>
                <a:tab algn="l" pos="10777320"/>
                <a:tab algn="l" pos="10779120"/>
                <a:tab algn="l" pos="10780560"/>
                <a:tab algn="l" pos="10782000"/>
              </a:tabLst>
            </a:pPr>
            <a:r>
              <a:rPr b="0" lang="es-ES" sz="1600" spc="-1" strike="noStrike">
                <a:solidFill>
                  <a:srgbClr val="000000"/>
                </a:solidFill>
                <a:latin typeface="Arial"/>
                <a:ea typeface="Noto Sans CJK SC Regular"/>
              </a:rPr>
              <a:t>The order of factors alters the product!!</a:t>
            </a:r>
            <a:endParaRPr b="0" lang="es-ES" sz="1600" spc="-1" strike="noStrike">
              <a:latin typeface="Arial"/>
            </a:endParaRPr>
          </a:p>
        </p:txBody>
      </p:sp>
      <p:sp>
        <p:nvSpPr>
          <p:cNvPr id="903" name=""/>
          <p:cNvSpPr/>
          <p:nvPr/>
        </p:nvSpPr>
        <p:spPr>
          <a:xfrm>
            <a:off x="1654200" y="2874960"/>
            <a:ext cx="3569040" cy="486000"/>
          </a:xfrm>
          <a:prstGeom prst="rect">
            <a:avLst/>
          </a:prstGeom>
          <a:noFill/>
          <a:ln w="72000">
            <a:solidFill>
              <a:srgbClr val="3faf46"/>
            </a:solidFill>
            <a:round/>
          </a:ln>
        </p:spPr>
        <p:style>
          <a:lnRef idx="0"/>
          <a:fillRef idx="0"/>
          <a:effectRef idx="0"/>
          <a:fontRef idx="minor"/>
        </p:style>
      </p:sp>
      <p:sp>
        <p:nvSpPr>
          <p:cNvPr id="904" name=""/>
          <p:cNvSpPr/>
          <p:nvPr/>
        </p:nvSpPr>
        <p:spPr>
          <a:xfrm>
            <a:off x="1143000" y="4408560"/>
            <a:ext cx="6956640" cy="5414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93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8969040"/>
                <a:tab algn="l" pos="9418320"/>
                <a:tab algn="l" pos="9867600"/>
                <a:tab algn="l" pos="10316880"/>
                <a:tab algn="l" pos="10766160"/>
                <a:tab algn="l" pos="10770840"/>
                <a:tab algn="l" pos="10772640"/>
                <a:tab algn="l" pos="10774080"/>
                <a:tab algn="l" pos="10775880"/>
                <a:tab algn="l" pos="10777320"/>
                <a:tab algn="l" pos="10779120"/>
                <a:tab algn="l" pos="10780560"/>
                <a:tab algn="l" pos="10782000"/>
              </a:tabLst>
            </a:pPr>
            <a:r>
              <a:rPr b="0" lang="es-ES" sz="1600" spc="-1" strike="noStrike">
                <a:solidFill>
                  <a:srgbClr val="000000"/>
                </a:solidFill>
                <a:latin typeface="Arial"/>
                <a:ea typeface="Noto Sans CJK SC Regular"/>
              </a:rPr>
              <a:t>* Current clinical guidelines recommend Echinocandins as the first line for </a:t>
            </a:r>
            <a:endParaRPr b="0" lang="es-ES" sz="1600" spc="-1" strike="noStrike">
              <a:latin typeface="Arial"/>
            </a:endParaRPr>
          </a:p>
          <a:p>
            <a:pPr>
              <a:lnSpc>
                <a:spcPct val="93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8969040"/>
                <a:tab algn="l" pos="9418320"/>
                <a:tab algn="l" pos="9867600"/>
                <a:tab algn="l" pos="10316880"/>
                <a:tab algn="l" pos="10766160"/>
                <a:tab algn="l" pos="10770840"/>
                <a:tab algn="l" pos="10772640"/>
                <a:tab algn="l" pos="10774080"/>
                <a:tab algn="l" pos="10775880"/>
                <a:tab algn="l" pos="10777320"/>
                <a:tab algn="l" pos="10779120"/>
                <a:tab algn="l" pos="10780560"/>
                <a:tab algn="l" pos="10782000"/>
              </a:tabLst>
            </a:pPr>
            <a:r>
              <a:rPr b="0" lang="es-ES" sz="1600" spc="-1" strike="noStrike">
                <a:solidFill>
                  <a:srgbClr val="000000"/>
                </a:solidFill>
                <a:latin typeface="Arial"/>
                <a:ea typeface="Noto Sans CJK SC Regular"/>
              </a:rPr>
              <a:t>Invasive fungal infections by Candida!!!</a:t>
            </a:r>
            <a:endParaRPr b="0" lang="es-ES" sz="1600" spc="-1" strike="noStrike">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05" name=""/>
          <p:cNvSpPr/>
          <p:nvPr/>
        </p:nvSpPr>
        <p:spPr>
          <a:xfrm>
            <a:off x="4636800" y="1603080"/>
            <a:ext cx="3976920" cy="4241880"/>
          </a:xfrm>
          <a:prstGeom prst="rect">
            <a:avLst/>
          </a:prstGeom>
          <a:noFill/>
          <a:ln w="0">
            <a:noFill/>
          </a:ln>
        </p:spPr>
        <p:style>
          <a:lnRef idx="0"/>
          <a:fillRef idx="0"/>
          <a:effectRef idx="0"/>
          <a:fontRef idx="minor"/>
        </p:style>
      </p:sp>
      <p:pic>
        <p:nvPicPr>
          <p:cNvPr id="906" name="" descr=""/>
          <p:cNvPicPr/>
          <p:nvPr/>
        </p:nvPicPr>
        <p:blipFill>
          <a:blip r:embed="rId1"/>
          <a:stretch/>
        </p:blipFill>
        <p:spPr>
          <a:xfrm>
            <a:off x="1325520" y="1501920"/>
            <a:ext cx="6021720" cy="4208760"/>
          </a:xfrm>
          <a:prstGeom prst="rect">
            <a:avLst/>
          </a:prstGeom>
          <a:ln w="0">
            <a:noFill/>
          </a:ln>
        </p:spPr>
      </p:pic>
      <p:pic>
        <p:nvPicPr>
          <p:cNvPr id="907" name="" descr=""/>
          <p:cNvPicPr/>
          <p:nvPr/>
        </p:nvPicPr>
        <p:blipFill>
          <a:blip r:embed="rId2"/>
          <a:stretch/>
        </p:blipFill>
        <p:spPr>
          <a:xfrm>
            <a:off x="360360" y="208080"/>
            <a:ext cx="821160" cy="870120"/>
          </a:xfrm>
          <a:prstGeom prst="rect">
            <a:avLst/>
          </a:prstGeom>
          <a:ln w="0">
            <a:noFill/>
          </a:ln>
        </p:spPr>
      </p:pic>
      <p:sp>
        <p:nvSpPr>
          <p:cNvPr id="908" name=""/>
          <p:cNvSpPr/>
          <p:nvPr/>
        </p:nvSpPr>
        <p:spPr>
          <a:xfrm>
            <a:off x="1330200" y="539640"/>
            <a:ext cx="4880520" cy="346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36320"/>
                <a:tab algn="l" pos="885600"/>
                <a:tab algn="l" pos="1334880"/>
                <a:tab algn="l" pos="1784160"/>
                <a:tab algn="l" pos="2233440"/>
                <a:tab algn="l" pos="2682720"/>
                <a:tab algn="l" pos="3132000"/>
                <a:tab algn="l" pos="3581280"/>
                <a:tab algn="l" pos="4030560"/>
                <a:tab algn="l" pos="4479840"/>
                <a:tab algn="l" pos="4929120"/>
                <a:tab algn="l" pos="5378400"/>
                <a:tab algn="l" pos="5827680"/>
                <a:tab algn="l" pos="6276960"/>
                <a:tab algn="l" pos="6725880"/>
                <a:tab algn="l" pos="7175160"/>
                <a:tab algn="l" pos="7624440"/>
                <a:tab algn="l" pos="8073720"/>
                <a:tab algn="l" pos="8523000"/>
                <a:tab algn="l" pos="8972280"/>
                <a:tab algn="l" pos="8974080"/>
                <a:tab algn="l" pos="9423360"/>
                <a:tab algn="l" pos="9872640"/>
                <a:tab algn="l" pos="10321920"/>
                <a:tab algn="l" pos="10770840"/>
                <a:tab algn="l" pos="10772640"/>
                <a:tab algn="l" pos="10774080"/>
                <a:tab algn="l" pos="10775880"/>
                <a:tab algn="l" pos="10777320"/>
                <a:tab algn="l" pos="10779120"/>
                <a:tab algn="l" pos="10780560"/>
                <a:tab algn="l" pos="10782000"/>
              </a:tabLst>
            </a:pPr>
            <a:r>
              <a:rPr b="1" lang="es-ES" sz="1800" spc="-1" strike="noStrike">
                <a:solidFill>
                  <a:srgbClr val="000000"/>
                </a:solidFill>
                <a:latin typeface="Arial"/>
                <a:ea typeface="DejaVu Sans"/>
              </a:rPr>
              <a:t>Rational design of treatments drug cycling</a:t>
            </a:r>
            <a:r>
              <a:rPr b="0" lang="es-ES" sz="1800" spc="-1" strike="noStrike">
                <a:solidFill>
                  <a:srgbClr val="000000"/>
                </a:solidFill>
                <a:latin typeface="Arial"/>
                <a:ea typeface="DejaVu Sans"/>
              </a:rPr>
              <a:t> </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09" name=""/>
          <p:cNvSpPr/>
          <p:nvPr/>
        </p:nvSpPr>
        <p:spPr>
          <a:xfrm>
            <a:off x="456840" y="1604520"/>
            <a:ext cx="3983400" cy="4254840"/>
          </a:xfrm>
          <a:prstGeom prst="rect">
            <a:avLst/>
          </a:prstGeom>
          <a:noFill/>
          <a:ln w="0">
            <a:noFill/>
          </a:ln>
        </p:spPr>
        <p:style>
          <a:lnRef idx="0"/>
          <a:fillRef idx="0"/>
          <a:effectRef idx="0"/>
          <a:fontRef idx="minor"/>
        </p:style>
      </p:sp>
      <p:sp>
        <p:nvSpPr>
          <p:cNvPr id="910" name=""/>
          <p:cNvSpPr/>
          <p:nvPr/>
        </p:nvSpPr>
        <p:spPr>
          <a:xfrm>
            <a:off x="4642920" y="1604520"/>
            <a:ext cx="3983400" cy="4254840"/>
          </a:xfrm>
          <a:prstGeom prst="rect">
            <a:avLst/>
          </a:prstGeom>
          <a:noFill/>
          <a:ln w="0">
            <a:noFill/>
          </a:ln>
        </p:spPr>
        <p:style>
          <a:lnRef idx="0"/>
          <a:fillRef idx="0"/>
          <a:effectRef idx="0"/>
          <a:fontRef idx="minor"/>
        </p:style>
      </p:sp>
      <p:pic>
        <p:nvPicPr>
          <p:cNvPr id="911" name="" descr=""/>
          <p:cNvPicPr/>
          <p:nvPr/>
        </p:nvPicPr>
        <p:blipFill>
          <a:blip r:embed="rId1"/>
          <a:stretch/>
        </p:blipFill>
        <p:spPr>
          <a:xfrm>
            <a:off x="179280" y="103320"/>
            <a:ext cx="8888760" cy="5294520"/>
          </a:xfrm>
          <a:prstGeom prst="rect">
            <a:avLst/>
          </a:prstGeom>
          <a:ln w="0">
            <a:noFill/>
          </a:ln>
        </p:spPr>
      </p:pic>
      <p:pic>
        <p:nvPicPr>
          <p:cNvPr id="912" name="" descr=""/>
          <p:cNvPicPr/>
          <p:nvPr/>
        </p:nvPicPr>
        <p:blipFill>
          <a:blip r:embed="rId2"/>
          <a:stretch/>
        </p:blipFill>
        <p:spPr>
          <a:xfrm>
            <a:off x="0" y="4878360"/>
            <a:ext cx="1976760" cy="1976760"/>
          </a:xfrm>
          <a:prstGeom prst="rect">
            <a:avLst/>
          </a:prstGeom>
          <a:ln w="0">
            <a:noFill/>
          </a:ln>
        </p:spPr>
      </p:pic>
      <p:pic>
        <p:nvPicPr>
          <p:cNvPr id="913" name="" descr=""/>
          <p:cNvPicPr/>
          <p:nvPr/>
        </p:nvPicPr>
        <p:blipFill>
          <a:blip r:embed="rId3"/>
          <a:stretch/>
        </p:blipFill>
        <p:spPr>
          <a:xfrm>
            <a:off x="3603240" y="5529240"/>
            <a:ext cx="4854960" cy="1171800"/>
          </a:xfrm>
          <a:prstGeom prst="rect">
            <a:avLst/>
          </a:prstGeom>
          <a:ln w="0">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4" name="" descr=""/>
          <p:cNvPicPr/>
          <p:nvPr/>
        </p:nvPicPr>
        <p:blipFill>
          <a:blip r:embed="rId1"/>
          <a:stretch/>
        </p:blipFill>
        <p:spPr>
          <a:xfrm>
            <a:off x="85680" y="179280"/>
            <a:ext cx="5131080" cy="3057840"/>
          </a:xfrm>
          <a:prstGeom prst="rect">
            <a:avLst/>
          </a:prstGeom>
          <a:ln w="0">
            <a:noFill/>
          </a:ln>
        </p:spPr>
      </p:pic>
      <p:pic>
        <p:nvPicPr>
          <p:cNvPr id="915" name="" descr=""/>
          <p:cNvPicPr/>
          <p:nvPr/>
        </p:nvPicPr>
        <p:blipFill>
          <a:blip r:embed="rId2"/>
          <a:stretch/>
        </p:blipFill>
        <p:spPr>
          <a:xfrm>
            <a:off x="5186520" y="2700360"/>
            <a:ext cx="3810240" cy="3913560"/>
          </a:xfrm>
          <a:prstGeom prst="rect">
            <a:avLst/>
          </a:prstGeom>
          <a:ln w="0">
            <a:noFill/>
          </a:ln>
        </p:spPr>
      </p:pic>
      <p:sp>
        <p:nvSpPr>
          <p:cNvPr id="916" name=""/>
          <p:cNvSpPr/>
          <p:nvPr/>
        </p:nvSpPr>
        <p:spPr>
          <a:xfrm>
            <a:off x="5580000" y="539640"/>
            <a:ext cx="3562560" cy="1634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New mechanisms?</a:t>
            </a: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CDR1 Efflux pump</a:t>
            </a: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CNE1 (ER protein folding control)</a:t>
            </a: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EPA13 (cell wall adhesin)</a:t>
            </a: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ERG3/ERG4</a:t>
            </a:r>
            <a:endParaRPr b="0" lang="es-ES" sz="1800" spc="-1" strike="noStrike">
              <a:latin typeface="Arial"/>
            </a:endParaRPr>
          </a:p>
        </p:txBody>
      </p:sp>
      <p:sp>
        <p:nvSpPr>
          <p:cNvPr id="917" name=""/>
          <p:cNvSpPr/>
          <p:nvPr/>
        </p:nvSpPr>
        <p:spPr>
          <a:xfrm>
            <a:off x="2700360" y="5219640"/>
            <a:ext cx="2700360" cy="1800"/>
          </a:xfrm>
          <a:prstGeom prst="line">
            <a:avLst/>
          </a:prstGeom>
          <a:ln w="9360">
            <a:solidFill>
              <a:srgbClr val="3465a4"/>
            </a:solidFill>
            <a:round/>
            <a:tailEnd len="med" type="triangle" w="med"/>
          </a:ln>
        </p:spPr>
        <p:style>
          <a:lnRef idx="0"/>
          <a:fillRef idx="0"/>
          <a:effectRef idx="0"/>
          <a:fontRef idx="minor"/>
        </p:style>
      </p:sp>
      <p:sp>
        <p:nvSpPr>
          <p:cNvPr id="918" name=""/>
          <p:cNvSpPr/>
          <p:nvPr/>
        </p:nvSpPr>
        <p:spPr>
          <a:xfrm>
            <a:off x="720720" y="4319640"/>
            <a:ext cx="3575520" cy="860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ERG3 mutations appeared during</a:t>
            </a: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ANI adaptation, and caused </a:t>
            </a:r>
            <a:endParaRPr b="0" lang="es-ES" sz="180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cross-resistance to fluconazole!</a:t>
            </a:r>
            <a:endParaRPr b="0" lang="es-ES" sz="1800" spc="-1" strike="noStrike">
              <a:latin typeface="Arial"/>
            </a:endParaRPr>
          </a:p>
        </p:txBody>
      </p:sp>
      <p:sp>
        <p:nvSpPr>
          <p:cNvPr id="919" name=""/>
          <p:cNvSpPr/>
          <p:nvPr/>
        </p:nvSpPr>
        <p:spPr>
          <a:xfrm flipH="1">
            <a:off x="5919480" y="3419640"/>
            <a:ext cx="941400" cy="360360"/>
          </a:xfrm>
          <a:prstGeom prst="line">
            <a:avLst/>
          </a:prstGeom>
          <a:ln w="9360">
            <a:solidFill>
              <a:srgbClr val="3465a4"/>
            </a:solidFill>
            <a:round/>
            <a:tailEnd len="med" type="triangle" w="med"/>
          </a:ln>
        </p:spPr>
        <p:style>
          <a:lnRef idx="0"/>
          <a:fillRef idx="0"/>
          <a:effectRef idx="0"/>
          <a:fontRef idx="minor"/>
        </p:style>
      </p:sp>
      <p:sp>
        <p:nvSpPr>
          <p:cNvPr id="920" name=""/>
          <p:cNvSpPr/>
          <p:nvPr/>
        </p:nvSpPr>
        <p:spPr>
          <a:xfrm>
            <a:off x="7020000" y="3240000"/>
            <a:ext cx="1814760" cy="346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15440"/>
                <a:tab algn="l" pos="9864720"/>
                <a:tab algn="l" pos="1031364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800" spc="-1" strike="noStrike">
                <a:solidFill>
                  <a:srgbClr val="000000"/>
                </a:solidFill>
                <a:latin typeface="Arial"/>
                <a:ea typeface="DejaVu Sans"/>
              </a:rPr>
              <a:t>Target of azoles</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21" name="" descr=""/>
          <p:cNvPicPr/>
          <p:nvPr/>
        </p:nvPicPr>
        <p:blipFill>
          <a:blip r:embed="rId1"/>
          <a:stretch/>
        </p:blipFill>
        <p:spPr>
          <a:xfrm>
            <a:off x="309240" y="283680"/>
            <a:ext cx="6548040" cy="1185120"/>
          </a:xfrm>
          <a:prstGeom prst="rect">
            <a:avLst/>
          </a:prstGeom>
          <a:ln w="0">
            <a:noFill/>
          </a:ln>
        </p:spPr>
      </p:pic>
      <p:pic>
        <p:nvPicPr>
          <p:cNvPr id="922" name="" descr=""/>
          <p:cNvPicPr/>
          <p:nvPr/>
        </p:nvPicPr>
        <p:blipFill>
          <a:blip r:embed="rId2"/>
          <a:stretch/>
        </p:blipFill>
        <p:spPr>
          <a:xfrm>
            <a:off x="489240" y="1795680"/>
            <a:ext cx="7750440" cy="637920"/>
          </a:xfrm>
          <a:prstGeom prst="rect">
            <a:avLst/>
          </a:prstGeom>
          <a:ln w="0">
            <a:noFill/>
          </a:ln>
        </p:spPr>
      </p:pic>
      <p:pic>
        <p:nvPicPr>
          <p:cNvPr id="923" name="" descr=""/>
          <p:cNvPicPr/>
          <p:nvPr/>
        </p:nvPicPr>
        <p:blipFill>
          <a:blip r:embed="rId3"/>
          <a:stretch/>
        </p:blipFill>
        <p:spPr>
          <a:xfrm>
            <a:off x="3814560" y="3060000"/>
            <a:ext cx="4746600" cy="2982240"/>
          </a:xfrm>
          <a:prstGeom prst="rect">
            <a:avLst/>
          </a:prstGeom>
          <a:ln w="0">
            <a:noFill/>
          </a:ln>
        </p:spPr>
      </p:pic>
      <p:pic>
        <p:nvPicPr>
          <p:cNvPr id="924" name="" descr=""/>
          <p:cNvPicPr/>
          <p:nvPr/>
        </p:nvPicPr>
        <p:blipFill>
          <a:blip r:embed="rId4"/>
          <a:stretch/>
        </p:blipFill>
        <p:spPr>
          <a:xfrm>
            <a:off x="326880" y="3399840"/>
            <a:ext cx="3139200" cy="3241800"/>
          </a:xfrm>
          <a:prstGeom prst="rect">
            <a:avLst/>
          </a:prstGeom>
          <a:ln w="0">
            <a:noFill/>
          </a:ln>
        </p:spPr>
      </p:pic>
    </p:spTree>
  </p:cSld>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25" name="" descr=""/>
          <p:cNvPicPr/>
          <p:nvPr/>
        </p:nvPicPr>
        <p:blipFill>
          <a:blip r:embed="rId1"/>
          <a:stretch/>
        </p:blipFill>
        <p:spPr>
          <a:xfrm>
            <a:off x="6285600" y="0"/>
            <a:ext cx="2857320" cy="3048480"/>
          </a:xfrm>
          <a:prstGeom prst="rect">
            <a:avLst/>
          </a:prstGeom>
          <a:ln w="0">
            <a:noFill/>
          </a:ln>
        </p:spPr>
      </p:pic>
      <p:sp>
        <p:nvSpPr>
          <p:cNvPr id="926" name=""/>
          <p:cNvSpPr/>
          <p:nvPr/>
        </p:nvSpPr>
        <p:spPr>
          <a:xfrm>
            <a:off x="900000" y="667800"/>
            <a:ext cx="5417640" cy="3717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164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0" lang="es-ES" sz="2000" spc="-1" strike="noStrike">
                <a:solidFill>
                  <a:srgbClr val="000000"/>
                </a:solidFill>
                <a:latin typeface="Arial"/>
              </a:rPr>
              <a:t> </a:t>
            </a:r>
            <a:r>
              <a:rPr b="1" lang="es-ES" sz="2000" spc="-1" strike="noStrike">
                <a:solidFill>
                  <a:srgbClr val="000000"/>
                </a:solidFill>
                <a:latin typeface="Arial"/>
              </a:rPr>
              <a:t>Ongoing work:</a:t>
            </a:r>
            <a:endParaRPr b="0" lang="es-ES" sz="20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20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0" lang="es-ES" sz="2000" spc="-1" strike="noStrike">
                <a:solidFill>
                  <a:srgbClr val="000000"/>
                </a:solidFill>
                <a:latin typeface="Arial"/>
              </a:rPr>
              <a:t>Finding the Achiles heel of these superbugs</a:t>
            </a:r>
            <a:endParaRPr b="0" lang="es-ES" sz="20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20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20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20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20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20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20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20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20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2000" spc="-1" strike="noStrike">
              <a:solidFill>
                <a:srgbClr val="000000"/>
              </a:solidFill>
              <a:latin typeface="Arial"/>
            </a:endParaRPr>
          </a:p>
        </p:txBody>
      </p:sp>
      <p:pic>
        <p:nvPicPr>
          <p:cNvPr id="927" name="" descr=""/>
          <p:cNvPicPr/>
          <p:nvPr/>
        </p:nvPicPr>
        <p:blipFill>
          <a:blip r:embed="rId2"/>
          <a:stretch/>
        </p:blipFill>
        <p:spPr>
          <a:xfrm>
            <a:off x="1800000" y="2531160"/>
            <a:ext cx="4047840" cy="4128840"/>
          </a:xfrm>
          <a:prstGeom prst="rect">
            <a:avLst/>
          </a:prstGeom>
          <a:ln w="0">
            <a:noFill/>
          </a:ln>
        </p:spPr>
      </p:pic>
    </p:spTree>
  </p:cSld>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928" name=""/>
          <p:cNvGrpSpPr/>
          <p:nvPr/>
        </p:nvGrpSpPr>
        <p:grpSpPr>
          <a:xfrm>
            <a:off x="1618560" y="1872000"/>
            <a:ext cx="7364520" cy="4801320"/>
            <a:chOff x="1618560" y="1872000"/>
            <a:chExt cx="7364520" cy="4801320"/>
          </a:xfrm>
        </p:grpSpPr>
        <p:sp>
          <p:nvSpPr>
            <p:cNvPr id="929" name=""/>
            <p:cNvSpPr/>
            <p:nvPr/>
          </p:nvSpPr>
          <p:spPr>
            <a:xfrm>
              <a:off x="1618560" y="1872000"/>
              <a:ext cx="7362720" cy="4655520"/>
            </a:xfrm>
            <a:prstGeom prst="rect">
              <a:avLst/>
            </a:prstGeom>
            <a:blipFill rotWithShape="0">
              <a:blip r:embed="rId1"/>
              <a:srcRect/>
              <a:stretch/>
            </a:blipFill>
            <a:ln w="0">
              <a:noFill/>
            </a:ln>
          </p:spPr>
          <p:style>
            <a:lnRef idx="0"/>
            <a:fillRef idx="0"/>
            <a:effectRef idx="0"/>
            <a:fontRef idx="minor"/>
          </p:style>
          <p:txBody>
            <a:bodyPr lIns="90000" rIns="90000" tIns="45000" bIns="45000" anchor="ctr" anchorCtr="1">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0" lang="es-ES" sz="1800" spc="-1" strike="noStrike">
                  <a:latin typeface="Arial"/>
                </a:rPr>
                <a:t> </a:t>
              </a:r>
              <a:endParaRPr b="0" lang="es-ES" sz="1800" spc="-1" strike="noStrike">
                <a:latin typeface="Arial"/>
              </a:endParaRPr>
            </a:p>
          </p:txBody>
        </p:sp>
        <p:sp>
          <p:nvSpPr>
            <p:cNvPr id="930" name=""/>
            <p:cNvSpPr/>
            <p:nvPr/>
          </p:nvSpPr>
          <p:spPr>
            <a:xfrm>
              <a:off x="1684440" y="6526440"/>
              <a:ext cx="7298640" cy="146880"/>
            </a:xfrm>
            <a:prstGeom prst="rect">
              <a:avLst/>
            </a:prstGeom>
            <a:solidFill>
              <a:srgbClr val="ffffff"/>
            </a:solidFill>
            <a:ln w="0">
              <a:noFill/>
            </a:ln>
          </p:spPr>
          <p:style>
            <a:lnRef idx="0"/>
            <a:fillRef idx="0"/>
            <a:effectRef idx="0"/>
            <a:fontRef idx="minor"/>
          </p:style>
        </p:sp>
      </p:grpSp>
      <p:pic>
        <p:nvPicPr>
          <p:cNvPr id="931" name="" descr=""/>
          <p:cNvPicPr/>
          <p:nvPr/>
        </p:nvPicPr>
        <p:blipFill>
          <a:blip r:embed="rId2"/>
          <a:stretch/>
        </p:blipFill>
        <p:spPr>
          <a:xfrm>
            <a:off x="0" y="0"/>
            <a:ext cx="3389760" cy="2518920"/>
          </a:xfrm>
          <a:prstGeom prst="rect">
            <a:avLst/>
          </a:prstGeom>
          <a:ln w="0">
            <a:noFill/>
          </a:ln>
        </p:spPr>
      </p:pic>
    </p:spTree>
  </p:cSld>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32" name=""/>
          <p:cNvSpPr txBox="1"/>
          <p:nvPr/>
        </p:nvSpPr>
        <p:spPr>
          <a:xfrm>
            <a:off x="161280" y="107640"/>
            <a:ext cx="8718120" cy="1324800"/>
          </a:xfrm>
          <a:prstGeom prst="rect">
            <a:avLst/>
          </a:prstGeom>
          <a:noFill/>
          <a:ln w="0">
            <a:noFill/>
          </a:ln>
        </p:spPr>
        <p:txBody>
          <a:bodyPr anchor="ctr">
            <a:noAutofit/>
          </a:bodyPr>
          <a:p>
            <a:endParaRPr b="0" lang="es-ES" sz="1810" spc="-1" strike="noStrike">
              <a:solidFill>
                <a:srgbClr val="000000"/>
              </a:solidFill>
              <a:latin typeface="Calibri"/>
            </a:endParaRPr>
          </a:p>
        </p:txBody>
      </p:sp>
      <p:sp>
        <p:nvSpPr>
          <p:cNvPr id="933" name=""/>
          <p:cNvSpPr/>
          <p:nvPr/>
        </p:nvSpPr>
        <p:spPr>
          <a:xfrm>
            <a:off x="155160" y="-143640"/>
            <a:ext cx="305280" cy="305280"/>
          </a:xfrm>
          <a:prstGeom prst="rect">
            <a:avLst/>
          </a:prstGeom>
          <a:noFill/>
          <a:ln w="0">
            <a:noFill/>
          </a:ln>
        </p:spPr>
        <p:style>
          <a:lnRef idx="0"/>
          <a:fillRef idx="0"/>
          <a:effectRef idx="0"/>
          <a:fontRef idx="minor"/>
        </p:style>
      </p:sp>
      <p:sp>
        <p:nvSpPr>
          <p:cNvPr id="934" name=""/>
          <p:cNvSpPr/>
          <p:nvPr/>
        </p:nvSpPr>
        <p:spPr>
          <a:xfrm>
            <a:off x="361440" y="1425600"/>
            <a:ext cx="2554560" cy="342720"/>
          </a:xfrm>
          <a:prstGeom prst="rect">
            <a:avLst/>
          </a:prstGeom>
          <a:noFill/>
          <a:ln w="0">
            <a:noFill/>
          </a:ln>
        </p:spPr>
        <p:style>
          <a:lnRef idx="0"/>
          <a:fillRef idx="0"/>
          <a:effectRef idx="0"/>
          <a:fontRef idx="minor"/>
        </p:style>
        <p:txBody>
          <a:bodyPr>
            <a:noAutofit/>
          </a:bodyPr>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0" lang="en-US" sz="1200" spc="-1" strike="noStrike" u="sng">
                <a:solidFill>
                  <a:srgbClr val="000000"/>
                </a:solidFill>
                <a:uFillTx/>
                <a:latin typeface="Calibri"/>
                <a:ea typeface="Microsoft YaHei"/>
              </a:rPr>
              <a:t> </a:t>
            </a:r>
            <a:r>
              <a:rPr b="0" lang="en-US" sz="1200" spc="-1" strike="noStrike" u="sng">
                <a:solidFill>
                  <a:srgbClr val="000000"/>
                </a:solidFill>
                <a:uFillTx/>
                <a:latin typeface="Calibri"/>
                <a:ea typeface="Microsoft YaHei"/>
              </a:rPr>
              <a:t>Platemaster putting the spots</a:t>
            </a:r>
            <a:r>
              <a:rPr b="1" i="1" lang="en-US" sz="1800" spc="-1" strike="noStrike">
                <a:solidFill>
                  <a:srgbClr val="000000"/>
                </a:solidFill>
                <a:latin typeface="Calibri"/>
                <a:ea typeface="Microsoft YaHei"/>
              </a:rPr>
              <a:t> </a:t>
            </a:r>
            <a:endParaRPr b="0" lang="es-ES" sz="1800" spc="-1" strike="noStrike">
              <a:solidFill>
                <a:srgbClr val="000000"/>
              </a:solidFill>
              <a:latin typeface="Arial"/>
            </a:endParaRPr>
          </a:p>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1800" spc="-1" strike="noStrike">
              <a:solidFill>
                <a:srgbClr val="000000"/>
              </a:solidFill>
              <a:latin typeface="Arial"/>
            </a:endParaRPr>
          </a:p>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1800" spc="-1" strike="noStrike">
              <a:solidFill>
                <a:srgbClr val="000000"/>
              </a:solidFill>
              <a:latin typeface="Arial"/>
            </a:endParaRPr>
          </a:p>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1800" spc="-1" strike="noStrike">
              <a:solidFill>
                <a:srgbClr val="000000"/>
              </a:solidFill>
              <a:latin typeface="Arial"/>
            </a:endParaRPr>
          </a:p>
        </p:txBody>
      </p:sp>
      <p:sp>
        <p:nvSpPr>
          <p:cNvPr id="935" name=""/>
          <p:cNvSpPr/>
          <p:nvPr/>
        </p:nvSpPr>
        <p:spPr>
          <a:xfrm>
            <a:off x="577440" y="4547880"/>
            <a:ext cx="2158560" cy="258120"/>
          </a:xfrm>
          <a:prstGeom prst="rect">
            <a:avLst/>
          </a:prstGeom>
          <a:noFill/>
          <a:ln w="9360">
            <a:solidFill>
              <a:srgbClr val="000000"/>
            </a:solidFill>
            <a:round/>
          </a:ln>
        </p:spPr>
        <p:style>
          <a:lnRef idx="0"/>
          <a:fillRef idx="0"/>
          <a:effectRef idx="0"/>
          <a:fontRef idx="minor"/>
        </p:style>
        <p:txBody>
          <a:bodyPr lIns="90000" rIns="90000" tIns="45000" bIns="45000">
            <a:sp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1" lang="en-US" sz="1100" spc="-1" strike="noStrike">
                <a:solidFill>
                  <a:srgbClr val="222222"/>
                </a:solidFill>
                <a:latin typeface="Arial"/>
                <a:ea typeface="Microsoft YaHei"/>
              </a:rPr>
              <a:t>1 photo each 15’ during 48 h </a:t>
            </a:r>
            <a:endParaRPr b="0" lang="es-ES" sz="1100" spc="-1" strike="noStrike">
              <a:solidFill>
                <a:srgbClr val="000000"/>
              </a:solidFill>
              <a:latin typeface="Arial"/>
            </a:endParaRPr>
          </a:p>
        </p:txBody>
      </p:sp>
      <p:sp>
        <p:nvSpPr>
          <p:cNvPr id="936" name=""/>
          <p:cNvSpPr/>
          <p:nvPr/>
        </p:nvSpPr>
        <p:spPr>
          <a:xfrm>
            <a:off x="576000" y="3954240"/>
            <a:ext cx="2160000" cy="258120"/>
          </a:xfrm>
          <a:prstGeom prst="rect">
            <a:avLst/>
          </a:prstGeom>
          <a:noFill/>
          <a:ln w="9360">
            <a:solidFill>
              <a:srgbClr val="000000"/>
            </a:solidFill>
            <a:round/>
          </a:ln>
        </p:spPr>
        <p:style>
          <a:lnRef idx="0"/>
          <a:fillRef idx="0"/>
          <a:effectRef idx="0"/>
          <a:fontRef idx="minor"/>
        </p:style>
        <p:txBody>
          <a:bodyPr lIns="90000" rIns="90000" tIns="45000" bIns="45000">
            <a:sp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1" lang="en-US" sz="1100" spc="-1" strike="noStrike">
                <a:solidFill>
                  <a:srgbClr val="222222"/>
                </a:solidFill>
                <a:latin typeface="Arial"/>
                <a:ea typeface="Microsoft YaHei"/>
              </a:rPr>
              <a:t>96 colonies in each plate </a:t>
            </a:r>
            <a:endParaRPr b="0" lang="es-ES" sz="1100" spc="-1" strike="noStrike">
              <a:solidFill>
                <a:srgbClr val="000000"/>
              </a:solidFill>
              <a:latin typeface="Arial"/>
            </a:endParaRPr>
          </a:p>
        </p:txBody>
      </p:sp>
      <p:pic>
        <p:nvPicPr>
          <p:cNvPr id="937" name="" descr=""/>
          <p:cNvPicPr/>
          <p:nvPr/>
        </p:nvPicPr>
        <p:blipFill>
          <a:blip r:embed="rId1"/>
          <a:stretch/>
        </p:blipFill>
        <p:spPr>
          <a:xfrm>
            <a:off x="178560" y="1831680"/>
            <a:ext cx="3276000" cy="1837440"/>
          </a:xfrm>
          <a:prstGeom prst="rect">
            <a:avLst/>
          </a:prstGeom>
          <a:ln w="9360">
            <a:solidFill>
              <a:srgbClr val="000000"/>
            </a:solidFill>
            <a:round/>
          </a:ln>
        </p:spPr>
      </p:pic>
      <p:sp>
        <p:nvSpPr>
          <p:cNvPr id="938" name=""/>
          <p:cNvSpPr/>
          <p:nvPr/>
        </p:nvSpPr>
        <p:spPr>
          <a:xfrm>
            <a:off x="4068000" y="1425600"/>
            <a:ext cx="1548360" cy="380160"/>
          </a:xfrm>
          <a:prstGeom prst="rect">
            <a:avLst/>
          </a:prstGeom>
          <a:noFill/>
          <a:ln w="0">
            <a:noFill/>
          </a:ln>
        </p:spPr>
        <p:style>
          <a:lnRef idx="0"/>
          <a:fillRef idx="0"/>
          <a:effectRef idx="0"/>
          <a:fontRef idx="minor"/>
        </p:style>
        <p:txBody>
          <a:bodyPr>
            <a:noAutofit/>
          </a:bodyPr>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0" lang="en-US" sz="1200" spc="-1" strike="noStrike" u="sng">
                <a:solidFill>
                  <a:srgbClr val="000000"/>
                </a:solidFill>
                <a:uFillTx/>
                <a:latin typeface="Calibri"/>
                <a:ea typeface="Microsoft YaHei"/>
              </a:rPr>
              <a:t>Scanners system</a:t>
            </a:r>
            <a:r>
              <a:rPr b="1" i="1" lang="en-US" sz="1800" spc="-1" strike="noStrike">
                <a:solidFill>
                  <a:srgbClr val="000000"/>
                </a:solidFill>
                <a:latin typeface="Calibri"/>
                <a:ea typeface="Microsoft YaHei"/>
              </a:rPr>
              <a:t> </a:t>
            </a:r>
            <a:endParaRPr b="0" lang="es-ES" sz="1800" spc="-1" strike="noStrike">
              <a:solidFill>
                <a:srgbClr val="000000"/>
              </a:solidFill>
              <a:latin typeface="Arial"/>
            </a:endParaRPr>
          </a:p>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1800" spc="-1" strike="noStrike">
              <a:solidFill>
                <a:srgbClr val="000000"/>
              </a:solidFill>
              <a:latin typeface="Arial"/>
            </a:endParaRPr>
          </a:p>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1800" spc="-1" strike="noStrike">
              <a:solidFill>
                <a:srgbClr val="000000"/>
              </a:solidFill>
              <a:latin typeface="Arial"/>
            </a:endParaRPr>
          </a:p>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1800" spc="-1" strike="noStrike">
              <a:solidFill>
                <a:srgbClr val="000000"/>
              </a:solidFill>
              <a:latin typeface="Arial"/>
            </a:endParaRPr>
          </a:p>
        </p:txBody>
      </p:sp>
      <p:sp>
        <p:nvSpPr>
          <p:cNvPr id="939" name=""/>
          <p:cNvSpPr/>
          <p:nvPr/>
        </p:nvSpPr>
        <p:spPr>
          <a:xfrm>
            <a:off x="6768360" y="1425600"/>
            <a:ext cx="1548000" cy="380160"/>
          </a:xfrm>
          <a:prstGeom prst="rect">
            <a:avLst/>
          </a:prstGeom>
          <a:noFill/>
          <a:ln w="0">
            <a:noFill/>
          </a:ln>
        </p:spPr>
        <p:style>
          <a:lnRef idx="0"/>
          <a:fillRef idx="0"/>
          <a:effectRef idx="0"/>
          <a:fontRef idx="minor"/>
        </p:style>
        <p:txBody>
          <a:bodyPr>
            <a:noAutofit/>
          </a:bodyPr>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0" lang="en-US" sz="1200" spc="-1" strike="noStrike" u="sng">
                <a:solidFill>
                  <a:srgbClr val="000000"/>
                </a:solidFill>
                <a:uFillTx/>
                <a:latin typeface="Calibri"/>
                <a:ea typeface="Microsoft YaHei"/>
              </a:rPr>
              <a:t>Scanned plates</a:t>
            </a:r>
            <a:r>
              <a:rPr b="1" i="1" lang="en-US" sz="1800" spc="-1" strike="noStrike">
                <a:solidFill>
                  <a:srgbClr val="000000"/>
                </a:solidFill>
                <a:latin typeface="Calibri"/>
                <a:ea typeface="Microsoft YaHei"/>
              </a:rPr>
              <a:t> </a:t>
            </a:r>
            <a:endParaRPr b="0" lang="es-ES" sz="1800" spc="-1" strike="noStrike">
              <a:solidFill>
                <a:srgbClr val="000000"/>
              </a:solidFill>
              <a:latin typeface="Arial"/>
            </a:endParaRPr>
          </a:p>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1800" spc="-1" strike="noStrike">
              <a:solidFill>
                <a:srgbClr val="000000"/>
              </a:solidFill>
              <a:latin typeface="Arial"/>
            </a:endParaRPr>
          </a:p>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1800" spc="-1" strike="noStrike">
              <a:solidFill>
                <a:srgbClr val="000000"/>
              </a:solidFill>
              <a:latin typeface="Arial"/>
            </a:endParaRPr>
          </a:p>
          <a:p>
            <a:pPr algn="just">
              <a:lnSpc>
                <a:spcPct val="90000"/>
              </a:lnSpc>
              <a:spcBef>
                <a:spcPts val="998"/>
              </a:spcBef>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endParaRPr b="0" lang="es-ES" sz="1800" spc="-1" strike="noStrike">
              <a:solidFill>
                <a:srgbClr val="000000"/>
              </a:solidFill>
              <a:latin typeface="Arial"/>
            </a:endParaRPr>
          </a:p>
        </p:txBody>
      </p:sp>
      <p:sp>
        <p:nvSpPr>
          <p:cNvPr id="940" name=""/>
          <p:cNvSpPr/>
          <p:nvPr/>
        </p:nvSpPr>
        <p:spPr>
          <a:xfrm>
            <a:off x="576000" y="5141160"/>
            <a:ext cx="2158560" cy="258120"/>
          </a:xfrm>
          <a:prstGeom prst="rect">
            <a:avLst/>
          </a:prstGeom>
          <a:noFill/>
          <a:ln w="9360">
            <a:solidFill>
              <a:srgbClr val="000000"/>
            </a:solidFill>
            <a:round/>
          </a:ln>
        </p:spPr>
        <p:style>
          <a:lnRef idx="0"/>
          <a:fillRef idx="0"/>
          <a:effectRef idx="0"/>
          <a:fontRef idx="minor"/>
        </p:style>
        <p:txBody>
          <a:bodyPr lIns="90000" rIns="90000" tIns="45000" bIns="45000">
            <a:sp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1" lang="en-US" sz="1100" spc="-1" strike="noStrike">
                <a:solidFill>
                  <a:srgbClr val="222222"/>
                </a:solidFill>
                <a:latin typeface="Arial"/>
                <a:ea typeface="Microsoft YaHei"/>
              </a:rPr>
              <a:t>2 scanners with 4 plates each </a:t>
            </a:r>
            <a:endParaRPr b="0" lang="es-ES" sz="1100" spc="-1" strike="noStrike">
              <a:solidFill>
                <a:srgbClr val="000000"/>
              </a:solidFill>
              <a:latin typeface="Arial"/>
            </a:endParaRPr>
          </a:p>
        </p:txBody>
      </p:sp>
      <p:sp>
        <p:nvSpPr>
          <p:cNvPr id="941" name=""/>
          <p:cNvSpPr/>
          <p:nvPr/>
        </p:nvSpPr>
        <p:spPr>
          <a:xfrm>
            <a:off x="612000" y="5838120"/>
            <a:ext cx="2158560" cy="425520"/>
          </a:xfrm>
          <a:prstGeom prst="rect">
            <a:avLst/>
          </a:prstGeom>
          <a:solidFill>
            <a:srgbClr val="ffe082"/>
          </a:solidFill>
          <a:ln w="9360">
            <a:solidFill>
              <a:srgbClr val="000000"/>
            </a:solidFill>
            <a:round/>
          </a:ln>
        </p:spPr>
        <p:style>
          <a:lnRef idx="0"/>
          <a:fillRef idx="0"/>
          <a:effectRef idx="0"/>
          <a:fontRef idx="minor"/>
        </p:style>
        <p:txBody>
          <a:bodyPr lIns="90000" rIns="90000" tIns="45000" bIns="45000">
            <a:sp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1" lang="en-US" sz="1100" spc="-1" strike="noStrike">
                <a:solidFill>
                  <a:srgbClr val="222222"/>
                </a:solidFill>
                <a:latin typeface="Arial"/>
                <a:ea typeface="Microsoft YaHei"/>
              </a:rPr>
              <a:t> </a:t>
            </a:r>
            <a:r>
              <a:rPr b="1" lang="en-US" sz="1100" spc="-1" strike="noStrike">
                <a:solidFill>
                  <a:srgbClr val="222222"/>
                </a:solidFill>
                <a:latin typeface="Arial"/>
                <a:ea typeface="Microsoft YaHei"/>
              </a:rPr>
              <a:t>768 colonies and </a:t>
            </a:r>
            <a:endParaRPr b="0" lang="es-ES" sz="1100" spc="-1" strike="noStrike">
              <a:solidFill>
                <a:srgbClr val="000000"/>
              </a:solidFill>
              <a:latin typeface="Arial"/>
            </a:endParaRPr>
          </a:p>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1" lang="en-US" sz="1100" spc="-1" strike="noStrike">
                <a:solidFill>
                  <a:srgbClr val="222222"/>
                </a:solidFill>
                <a:latin typeface="Arial"/>
                <a:ea typeface="Microsoft YaHei"/>
              </a:rPr>
              <a:t>147.456 analyzed areas</a:t>
            </a:r>
            <a:endParaRPr b="0" lang="es-ES" sz="1100" spc="-1" strike="noStrike">
              <a:solidFill>
                <a:srgbClr val="000000"/>
              </a:solidFill>
              <a:latin typeface="Arial"/>
            </a:endParaRPr>
          </a:p>
        </p:txBody>
      </p:sp>
      <p:pic>
        <p:nvPicPr>
          <p:cNvPr id="942" name="" descr=""/>
          <p:cNvPicPr/>
          <p:nvPr/>
        </p:nvPicPr>
        <p:blipFill>
          <a:blip r:embed="rId2"/>
          <a:stretch/>
        </p:blipFill>
        <p:spPr>
          <a:xfrm>
            <a:off x="7836840" y="99000"/>
            <a:ext cx="1162080" cy="1263240"/>
          </a:xfrm>
          <a:prstGeom prst="rect">
            <a:avLst/>
          </a:prstGeom>
          <a:ln w="0">
            <a:noFill/>
          </a:ln>
        </p:spPr>
      </p:pic>
      <p:sp>
        <p:nvSpPr>
          <p:cNvPr id="943" name=""/>
          <p:cNvSpPr/>
          <p:nvPr/>
        </p:nvSpPr>
        <p:spPr>
          <a:xfrm>
            <a:off x="611640" y="4210920"/>
            <a:ext cx="2160360" cy="3168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59400" bIns="45000">
            <a:noAutofit/>
          </a:bodyPr>
          <a:p>
            <a:pPr algn="ctr">
              <a:lnSpc>
                <a:spcPct val="93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0" lang="es-ES" sz="1600" spc="-1" strike="noStrike">
                <a:solidFill>
                  <a:srgbClr val="000000"/>
                </a:solidFill>
                <a:latin typeface="Arial"/>
                <a:ea typeface="Microsoft YaHei"/>
              </a:rPr>
              <a:t>                </a:t>
            </a:r>
            <a:r>
              <a:rPr b="0" lang="es-ES" sz="1600" spc="-1" strike="noStrike">
                <a:solidFill>
                  <a:srgbClr val="000000"/>
                </a:solidFill>
                <a:latin typeface="Arial"/>
                <a:ea typeface="Microsoft YaHei"/>
              </a:rPr>
              <a:t>+</a:t>
            </a:r>
            <a:endParaRPr b="0" lang="es-ES" sz="1600" spc="-1" strike="noStrike">
              <a:solidFill>
                <a:srgbClr val="000000"/>
              </a:solidFill>
              <a:latin typeface="Arial"/>
            </a:endParaRPr>
          </a:p>
        </p:txBody>
      </p:sp>
      <p:sp>
        <p:nvSpPr>
          <p:cNvPr id="944" name=""/>
          <p:cNvSpPr/>
          <p:nvPr/>
        </p:nvSpPr>
        <p:spPr>
          <a:xfrm>
            <a:off x="611640" y="5434560"/>
            <a:ext cx="2160360" cy="3157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59400" bIns="45000">
            <a:noAutofit/>
          </a:bodyPr>
          <a:p>
            <a:pPr algn="ctr">
              <a:lnSpc>
                <a:spcPct val="93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0" lang="es-ES" sz="1600" spc="-1" strike="noStrike">
                <a:solidFill>
                  <a:srgbClr val="000000"/>
                </a:solidFill>
                <a:latin typeface="Arial"/>
                <a:ea typeface="Microsoft YaHei"/>
              </a:rPr>
              <a:t>                </a:t>
            </a:r>
            <a:r>
              <a:rPr b="0" lang="es-ES" sz="1600" spc="-1" strike="noStrike">
                <a:solidFill>
                  <a:srgbClr val="000000"/>
                </a:solidFill>
                <a:latin typeface="Arial"/>
                <a:ea typeface="Microsoft YaHei"/>
              </a:rPr>
              <a:t>=</a:t>
            </a:r>
            <a:endParaRPr b="0" lang="es-ES" sz="1600" spc="-1" strike="noStrike">
              <a:solidFill>
                <a:srgbClr val="000000"/>
              </a:solidFill>
              <a:latin typeface="Arial"/>
            </a:endParaRPr>
          </a:p>
        </p:txBody>
      </p:sp>
      <p:sp>
        <p:nvSpPr>
          <p:cNvPr id="945" name=""/>
          <p:cNvSpPr/>
          <p:nvPr/>
        </p:nvSpPr>
        <p:spPr>
          <a:xfrm>
            <a:off x="611640" y="4824360"/>
            <a:ext cx="2160360" cy="3168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59400" bIns="45000">
            <a:noAutofit/>
          </a:bodyPr>
          <a:p>
            <a:pPr algn="ctr">
              <a:lnSpc>
                <a:spcPct val="93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79120"/>
                <a:tab algn="l" pos="10780560"/>
                <a:tab algn="l" pos="10782000"/>
              </a:tabLst>
            </a:pPr>
            <a:r>
              <a:rPr b="0" lang="es-ES" sz="1600" spc="-1" strike="noStrike">
                <a:solidFill>
                  <a:srgbClr val="000000"/>
                </a:solidFill>
                <a:latin typeface="Arial"/>
                <a:ea typeface="Microsoft YaHei"/>
              </a:rPr>
              <a:t>                </a:t>
            </a:r>
            <a:r>
              <a:rPr b="0" lang="es-ES" sz="1600" spc="-1" strike="noStrike">
                <a:solidFill>
                  <a:srgbClr val="000000"/>
                </a:solidFill>
                <a:latin typeface="Arial"/>
                <a:ea typeface="Microsoft YaHei"/>
              </a:rPr>
              <a:t>+</a:t>
            </a:r>
            <a:endParaRPr b="0" lang="es-ES" sz="1600" spc="-1" strike="noStrike">
              <a:solidFill>
                <a:srgbClr val="000000"/>
              </a:solidFill>
              <a:latin typeface="Arial"/>
            </a:endParaRPr>
          </a:p>
        </p:txBody>
      </p:sp>
      <p:pic>
        <p:nvPicPr>
          <p:cNvPr id="946" name="" descr=""/>
          <p:cNvPicPr/>
          <p:nvPr/>
        </p:nvPicPr>
        <p:blipFill>
          <a:blip r:embed="rId3"/>
          <a:srcRect l="7302" t="4687" r="8346" b="1552"/>
          <a:stretch/>
        </p:blipFill>
        <p:spPr>
          <a:xfrm>
            <a:off x="3718440" y="1833480"/>
            <a:ext cx="2077920" cy="4106880"/>
          </a:xfrm>
          <a:prstGeom prst="rect">
            <a:avLst/>
          </a:prstGeom>
          <a:ln w="9360">
            <a:solidFill>
              <a:srgbClr val="000000"/>
            </a:solidFill>
            <a:round/>
          </a:ln>
        </p:spPr>
      </p:pic>
      <p:pic>
        <p:nvPicPr>
          <p:cNvPr id="947" name="" descr=""/>
          <p:cNvPicPr/>
          <p:nvPr/>
        </p:nvPicPr>
        <p:blipFill>
          <a:blip r:embed="rId4"/>
          <a:stretch/>
        </p:blipFill>
        <p:spPr>
          <a:xfrm rot="16200000">
            <a:off x="5375520" y="2463840"/>
            <a:ext cx="4096080" cy="2825280"/>
          </a:xfrm>
          <a:prstGeom prst="rect">
            <a:avLst/>
          </a:prstGeom>
          <a:ln w="9360">
            <a:solidFill>
              <a:srgbClr val="000000"/>
            </a:solidFill>
            <a:round/>
          </a:ln>
        </p:spPr>
      </p:pic>
    </p:spTree>
  </p:cSld>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48" name="" descr=""/>
          <p:cNvPicPr/>
          <p:nvPr/>
        </p:nvPicPr>
        <p:blipFill>
          <a:blip r:embed="rId1"/>
          <a:stretch/>
        </p:blipFill>
        <p:spPr>
          <a:xfrm>
            <a:off x="159480" y="201240"/>
            <a:ext cx="3980520" cy="2680200"/>
          </a:xfrm>
          <a:prstGeom prst="rect">
            <a:avLst/>
          </a:prstGeom>
          <a:ln w="0">
            <a:noFill/>
          </a:ln>
        </p:spPr>
      </p:pic>
      <p:pic>
        <p:nvPicPr>
          <p:cNvPr id="949" name="" descr=""/>
          <p:cNvPicPr/>
          <p:nvPr/>
        </p:nvPicPr>
        <p:blipFill>
          <a:blip r:embed="rId2"/>
          <a:stretch/>
        </p:blipFill>
        <p:spPr>
          <a:xfrm>
            <a:off x="4220640" y="359640"/>
            <a:ext cx="4599720" cy="2700360"/>
          </a:xfrm>
          <a:prstGeom prst="rect">
            <a:avLst/>
          </a:prstGeom>
          <a:ln w="0">
            <a:noFill/>
          </a:ln>
        </p:spPr>
      </p:pic>
      <p:pic>
        <p:nvPicPr>
          <p:cNvPr id="950" name="" descr=""/>
          <p:cNvPicPr/>
          <p:nvPr/>
        </p:nvPicPr>
        <p:blipFill>
          <a:blip r:embed="rId3"/>
          <a:stretch/>
        </p:blipFill>
        <p:spPr>
          <a:xfrm>
            <a:off x="2786400" y="3296160"/>
            <a:ext cx="2200320" cy="1153440"/>
          </a:xfrm>
          <a:prstGeom prst="rect">
            <a:avLst/>
          </a:prstGeom>
          <a:ln w="0">
            <a:noFill/>
          </a:ln>
        </p:spPr>
      </p:pic>
      <p:pic>
        <p:nvPicPr>
          <p:cNvPr id="951" name="" descr=""/>
          <p:cNvPicPr/>
          <p:nvPr/>
        </p:nvPicPr>
        <p:blipFill>
          <a:blip r:embed="rId4"/>
          <a:stretch/>
        </p:blipFill>
        <p:spPr>
          <a:xfrm>
            <a:off x="5137920" y="3296160"/>
            <a:ext cx="2200320" cy="1098720"/>
          </a:xfrm>
          <a:prstGeom prst="rect">
            <a:avLst/>
          </a:prstGeom>
          <a:ln w="0">
            <a:noFill/>
          </a:ln>
        </p:spPr>
      </p:pic>
      <p:pic>
        <p:nvPicPr>
          <p:cNvPr id="952" name="" descr=""/>
          <p:cNvPicPr/>
          <p:nvPr/>
        </p:nvPicPr>
        <p:blipFill>
          <a:blip r:embed="rId5"/>
          <a:stretch/>
        </p:blipFill>
        <p:spPr>
          <a:xfrm>
            <a:off x="2786400" y="4431240"/>
            <a:ext cx="2200320" cy="1110240"/>
          </a:xfrm>
          <a:prstGeom prst="rect">
            <a:avLst/>
          </a:prstGeom>
          <a:ln w="0">
            <a:noFill/>
          </a:ln>
        </p:spPr>
      </p:pic>
      <p:pic>
        <p:nvPicPr>
          <p:cNvPr id="953" name="" descr=""/>
          <p:cNvPicPr/>
          <p:nvPr/>
        </p:nvPicPr>
        <p:blipFill>
          <a:blip r:embed="rId6"/>
          <a:stretch/>
        </p:blipFill>
        <p:spPr>
          <a:xfrm>
            <a:off x="5166720" y="4394880"/>
            <a:ext cx="2200320" cy="1153800"/>
          </a:xfrm>
          <a:prstGeom prst="rect">
            <a:avLst/>
          </a:prstGeom>
          <a:ln w="0">
            <a:noFill/>
          </a:ln>
        </p:spPr>
      </p:pic>
      <p:pic>
        <p:nvPicPr>
          <p:cNvPr id="954" name="" descr=""/>
          <p:cNvPicPr/>
          <p:nvPr/>
        </p:nvPicPr>
        <p:blipFill>
          <a:blip r:embed="rId7"/>
          <a:stretch/>
        </p:blipFill>
        <p:spPr>
          <a:xfrm>
            <a:off x="2790720" y="5542560"/>
            <a:ext cx="2200320" cy="1111680"/>
          </a:xfrm>
          <a:prstGeom prst="rect">
            <a:avLst/>
          </a:prstGeom>
          <a:ln w="0">
            <a:noFill/>
          </a:ln>
        </p:spPr>
      </p:pic>
      <p:pic>
        <p:nvPicPr>
          <p:cNvPr id="955" name="" descr=""/>
          <p:cNvPicPr/>
          <p:nvPr/>
        </p:nvPicPr>
        <p:blipFill>
          <a:blip r:embed="rId8"/>
          <a:stretch/>
        </p:blipFill>
        <p:spPr>
          <a:xfrm>
            <a:off x="5178240" y="5548680"/>
            <a:ext cx="2200320" cy="1111680"/>
          </a:xfrm>
          <a:prstGeom prst="rect">
            <a:avLst/>
          </a:prstGeom>
          <a:ln w="0">
            <a:noFill/>
          </a:ln>
        </p:spPr>
      </p:pic>
      <p:pic>
        <p:nvPicPr>
          <p:cNvPr id="956" name="" descr=""/>
          <p:cNvPicPr/>
          <p:nvPr/>
        </p:nvPicPr>
        <p:blipFill>
          <a:blip r:embed="rId9"/>
          <a:stretch/>
        </p:blipFill>
        <p:spPr>
          <a:xfrm>
            <a:off x="0" y="3420000"/>
            <a:ext cx="2664000" cy="1978560"/>
          </a:xfrm>
          <a:prstGeom prst="rect">
            <a:avLst/>
          </a:prstGeom>
          <a:ln w="0">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0" name="" descr=""/>
          <p:cNvPicPr/>
          <p:nvPr/>
        </p:nvPicPr>
        <p:blipFill>
          <a:blip r:embed="rId1"/>
          <a:stretch/>
        </p:blipFill>
        <p:spPr>
          <a:xfrm>
            <a:off x="6858000" y="222480"/>
            <a:ext cx="2160360" cy="1604160"/>
          </a:xfrm>
          <a:prstGeom prst="rect">
            <a:avLst/>
          </a:prstGeom>
          <a:ln w="0">
            <a:noFill/>
          </a:ln>
        </p:spPr>
      </p:pic>
      <p:sp>
        <p:nvSpPr>
          <p:cNvPr id="651" name=""/>
          <p:cNvSpPr/>
          <p:nvPr/>
        </p:nvSpPr>
        <p:spPr>
          <a:xfrm>
            <a:off x="228600" y="157680"/>
            <a:ext cx="8684640" cy="47451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1500" spc="-1" strike="noStrike">
                <a:solidFill>
                  <a:srgbClr val="000000"/>
                </a:solidFill>
                <a:latin typeface="Arial"/>
                <a:ea typeface="DejaVu Sans"/>
              </a:rPr>
              <a:t>What this story illustrates:</a:t>
            </a:r>
            <a:endParaRPr b="0" lang="es-ES" sz="1500" spc="-1" strike="noStrike">
              <a:latin typeface="Arial"/>
            </a:endParaRPr>
          </a:p>
          <a:p>
            <a:pPr>
              <a:lnSpc>
                <a:spcPct val="100000"/>
              </a:lnSpc>
            </a:pPr>
            <a:endParaRPr b="0" lang="es-ES" sz="1500" spc="-1" strike="noStrike">
              <a:latin typeface="Arial"/>
            </a:endParaRPr>
          </a:p>
          <a:p>
            <a:pPr>
              <a:lnSpc>
                <a:spcPct val="100000"/>
              </a:lnSpc>
            </a:pPr>
            <a:r>
              <a:rPr b="0" lang="en-US" sz="1500" spc="-1" strike="noStrike">
                <a:solidFill>
                  <a:srgbClr val="000000"/>
                </a:solidFill>
                <a:latin typeface="Arial"/>
                <a:ea typeface="DejaVu Sans"/>
              </a:rPr>
              <a:t>- Fungal pathogens are neglected (also in the clinics)</a:t>
            </a:r>
            <a:endParaRPr b="0" lang="es-ES" sz="1500" spc="-1" strike="noStrike">
              <a:latin typeface="Arial"/>
            </a:endParaRPr>
          </a:p>
          <a:p>
            <a:pPr>
              <a:lnSpc>
                <a:spcPct val="100000"/>
              </a:lnSpc>
            </a:pPr>
            <a:r>
              <a:rPr b="0" lang="en-US" sz="1500" spc="-1" strike="noStrike">
                <a:solidFill>
                  <a:srgbClr val="5b277d"/>
                </a:solidFill>
                <a:latin typeface="Arial"/>
                <a:ea typeface="DejaVu Sans"/>
              </a:rPr>
              <a:t>(but each year they affect 25% of the population, and kill over 1,5 Mill ppl) </a:t>
            </a:r>
            <a:endParaRPr b="0" lang="es-ES" sz="1500" spc="-1" strike="noStrike">
              <a:latin typeface="Arial"/>
            </a:endParaRPr>
          </a:p>
          <a:p>
            <a:pPr>
              <a:lnSpc>
                <a:spcPct val="100000"/>
              </a:lnSpc>
            </a:pPr>
            <a:endParaRPr b="0" lang="es-ES" sz="1500" spc="-1" strike="noStrike">
              <a:latin typeface="Arial"/>
            </a:endParaRPr>
          </a:p>
          <a:p>
            <a:pPr>
              <a:lnSpc>
                <a:spcPct val="100000"/>
              </a:lnSpc>
            </a:pPr>
            <a:r>
              <a:rPr b="0" lang="en-US" sz="1500" spc="-1" strike="noStrike">
                <a:solidFill>
                  <a:srgbClr val="000000"/>
                </a:solidFill>
                <a:latin typeface="Arial"/>
                <a:ea typeface="DejaVu Sans"/>
              </a:rPr>
              <a:t>- They often affect persons with weaken or depressed</a:t>
            </a:r>
            <a:endParaRPr b="0" lang="es-ES" sz="1500" spc="-1" strike="noStrike">
              <a:latin typeface="Arial"/>
            </a:endParaRPr>
          </a:p>
          <a:p>
            <a:pPr>
              <a:lnSpc>
                <a:spcPct val="100000"/>
              </a:lnSpc>
            </a:pPr>
            <a:r>
              <a:rPr b="0" lang="en-US" sz="1500" spc="-1" strike="noStrike">
                <a:solidFill>
                  <a:srgbClr val="000000"/>
                </a:solidFill>
                <a:latin typeface="Arial"/>
                <a:ea typeface="DejaVu Sans"/>
              </a:rPr>
              <a:t>immune systems</a:t>
            </a:r>
            <a:endParaRPr b="0" lang="es-ES" sz="1500" spc="-1" strike="noStrike">
              <a:latin typeface="Arial"/>
            </a:endParaRPr>
          </a:p>
          <a:p>
            <a:pPr>
              <a:lnSpc>
                <a:spcPct val="100000"/>
              </a:lnSpc>
            </a:pPr>
            <a:r>
              <a:rPr b="0" lang="en-US" sz="1500" spc="-1" strike="noStrike">
                <a:solidFill>
                  <a:srgbClr val="5b277d"/>
                </a:solidFill>
                <a:latin typeface="Arial"/>
                <a:ea typeface="DejaVu Sans"/>
              </a:rPr>
              <a:t>(They are often the cause of death of hospital patients after transplant, cancer treatment, etc.)</a:t>
            </a:r>
            <a:endParaRPr b="0" lang="es-ES" sz="1500" spc="-1" strike="noStrike">
              <a:latin typeface="Arial"/>
            </a:endParaRPr>
          </a:p>
          <a:p>
            <a:pPr>
              <a:lnSpc>
                <a:spcPct val="100000"/>
              </a:lnSpc>
            </a:pPr>
            <a:endParaRPr b="0" lang="es-ES" sz="1500" spc="-1" strike="noStrike">
              <a:latin typeface="Arial"/>
            </a:endParaRPr>
          </a:p>
          <a:p>
            <a:pPr>
              <a:lnSpc>
                <a:spcPct val="100000"/>
              </a:lnSpc>
            </a:pPr>
            <a:r>
              <a:rPr b="0" lang="en-US" sz="1500" spc="-1" strike="noStrike">
                <a:solidFill>
                  <a:srgbClr val="000000"/>
                </a:solidFill>
                <a:latin typeface="Arial"/>
                <a:ea typeface="DejaVu Sans"/>
              </a:rPr>
              <a:t>- Fungal taxonomy sucks and needs to be re-worked  </a:t>
            </a:r>
            <a:endParaRPr b="0" lang="es-ES" sz="1500" spc="-1" strike="noStrike">
              <a:latin typeface="Arial"/>
            </a:endParaRPr>
          </a:p>
          <a:p>
            <a:pPr>
              <a:lnSpc>
                <a:spcPct val="100000"/>
              </a:lnSpc>
            </a:pPr>
            <a:endParaRPr b="0" lang="es-ES" sz="1500" spc="-1" strike="noStrike">
              <a:latin typeface="Arial"/>
            </a:endParaRPr>
          </a:p>
          <a:p>
            <a:pPr>
              <a:lnSpc>
                <a:spcPct val="100000"/>
              </a:lnSpc>
            </a:pPr>
            <a:r>
              <a:rPr b="0" lang="en-US" sz="1500" spc="-1" strike="noStrike">
                <a:solidFill>
                  <a:srgbClr val="000000"/>
                </a:solidFill>
                <a:latin typeface="Arial"/>
                <a:ea typeface="DejaVu Sans"/>
              </a:rPr>
              <a:t>- Fungal diagnostics is hard </a:t>
            </a:r>
            <a:r>
              <a:rPr b="0" lang="en-US" sz="1500" spc="-1" strike="noStrike">
                <a:solidFill>
                  <a:srgbClr val="5b277d"/>
                </a:solidFill>
                <a:latin typeface="Arial"/>
                <a:ea typeface="DejaVu Sans"/>
              </a:rPr>
              <a:t>(only genomics worked in this case)</a:t>
            </a:r>
            <a:endParaRPr b="0" lang="es-ES" sz="1500" spc="-1" strike="noStrike">
              <a:latin typeface="Arial"/>
            </a:endParaRPr>
          </a:p>
          <a:p>
            <a:pPr>
              <a:lnSpc>
                <a:spcPct val="100000"/>
              </a:lnSpc>
            </a:pPr>
            <a:endParaRPr b="0" lang="es-ES" sz="1500" spc="-1" strike="noStrike">
              <a:latin typeface="Arial"/>
            </a:endParaRPr>
          </a:p>
          <a:p>
            <a:pPr>
              <a:lnSpc>
                <a:spcPct val="100000"/>
              </a:lnSpc>
            </a:pPr>
            <a:r>
              <a:rPr b="0" lang="en-US" sz="1500" spc="-1" strike="noStrike">
                <a:solidFill>
                  <a:srgbClr val="000000"/>
                </a:solidFill>
                <a:latin typeface="Arial"/>
                <a:ea typeface="DejaVu Sans"/>
              </a:rPr>
              <a:t>- Drug resistance is an issue </a:t>
            </a:r>
            <a:r>
              <a:rPr b="0" lang="en-US" sz="1500" spc="-1" strike="noStrike">
                <a:solidFill>
                  <a:srgbClr val="5b277d"/>
                </a:solidFill>
                <a:latin typeface="Arial"/>
                <a:ea typeface="DejaVu Sans"/>
              </a:rPr>
              <a:t>(only three types of drugs available, resistance growing)</a:t>
            </a:r>
            <a:r>
              <a:rPr b="0" lang="en-US" sz="1500" spc="-1" strike="noStrike">
                <a:solidFill>
                  <a:srgbClr val="000000"/>
                </a:solidFill>
                <a:latin typeface="Arial"/>
                <a:ea typeface="DejaVu Sans"/>
              </a:rPr>
              <a:t>  </a:t>
            </a:r>
            <a:endParaRPr b="0" lang="es-ES" sz="1500" spc="-1" strike="noStrike">
              <a:latin typeface="Arial"/>
            </a:endParaRPr>
          </a:p>
          <a:p>
            <a:pPr>
              <a:lnSpc>
                <a:spcPct val="100000"/>
              </a:lnSpc>
            </a:pPr>
            <a:endParaRPr b="0" lang="es-ES" sz="1500" spc="-1" strike="noStrike">
              <a:latin typeface="Arial"/>
            </a:endParaRPr>
          </a:p>
          <a:p>
            <a:pPr>
              <a:lnSpc>
                <a:spcPct val="100000"/>
              </a:lnSpc>
            </a:pPr>
            <a:r>
              <a:rPr b="0" lang="en-US" sz="1500" spc="-1" strike="noStrike">
                <a:solidFill>
                  <a:srgbClr val="000000"/>
                </a:solidFill>
                <a:latin typeface="Arial"/>
                <a:ea typeface="DejaVu Sans"/>
              </a:rPr>
              <a:t>- Hybridization may be a neglected source of rare deadly pathogens. </a:t>
            </a:r>
            <a:r>
              <a:rPr b="0" lang="en-US" sz="1500" spc="-1" strike="noStrike">
                <a:solidFill>
                  <a:srgbClr val="5b277d"/>
                </a:solidFill>
                <a:latin typeface="Arial"/>
                <a:ea typeface="DejaVu Sans"/>
              </a:rPr>
              <a:t>Most cases like this one  would be left with an ambiguous (non-albicans Candida) or wrong clasification (</a:t>
            </a:r>
            <a:r>
              <a:rPr b="0" i="1" lang="en-US" sz="1500" spc="-1" strike="noStrike">
                <a:solidFill>
                  <a:srgbClr val="5b277d"/>
                </a:solidFill>
                <a:latin typeface="Arial"/>
                <a:ea typeface="DejaVu Sans"/>
              </a:rPr>
              <a:t>C. inconspicua</a:t>
            </a:r>
            <a:r>
              <a:rPr b="0" lang="en-US" sz="1500" spc="-1" strike="noStrike">
                <a:solidFill>
                  <a:srgbClr val="5b277d"/>
                </a:solidFill>
                <a:latin typeface="Arial"/>
                <a:ea typeface="DejaVu Sans"/>
              </a:rPr>
              <a:t>)</a:t>
            </a:r>
            <a:endParaRPr b="0" lang="es-ES" sz="1500" spc="-1" strike="noStrike">
              <a:latin typeface="Arial"/>
            </a:endParaRPr>
          </a:p>
          <a:p>
            <a:pPr>
              <a:lnSpc>
                <a:spcPct val="100000"/>
              </a:lnSpc>
            </a:pPr>
            <a:endParaRPr b="0" lang="es-ES" sz="1500" spc="-1" strike="noStrike">
              <a:latin typeface="Arial"/>
            </a:endParaRPr>
          </a:p>
          <a:p>
            <a:pPr>
              <a:lnSpc>
                <a:spcPct val="100000"/>
              </a:lnSpc>
            </a:pPr>
            <a:r>
              <a:rPr b="0" lang="en-US" sz="1500" spc="-1" strike="noStrike">
                <a:solidFill>
                  <a:srgbClr val="000000"/>
                </a:solidFill>
                <a:latin typeface="Arial"/>
                <a:ea typeface="DejaVu Sans"/>
              </a:rPr>
              <a:t>- We have no idea where these rare pathogens come from</a:t>
            </a:r>
            <a:endParaRPr b="0" lang="es-ES" sz="1500" spc="-1" strike="noStrike">
              <a:latin typeface="Arial"/>
            </a:endParaRPr>
          </a:p>
          <a:p>
            <a:pPr>
              <a:lnSpc>
                <a:spcPct val="100000"/>
              </a:lnSpc>
            </a:pPr>
            <a:endParaRPr b="0" lang="es-ES" sz="1500" spc="-1" strike="noStrike">
              <a:latin typeface="Arial"/>
            </a:endParaRPr>
          </a:p>
          <a:p>
            <a:pPr>
              <a:lnSpc>
                <a:spcPct val="100000"/>
              </a:lnSpc>
            </a:pPr>
            <a:r>
              <a:rPr b="0" lang="en-US" sz="1500" spc="-1" strike="noStrike">
                <a:solidFill>
                  <a:srgbClr val="000000"/>
                </a:solidFill>
                <a:latin typeface="Arial"/>
                <a:ea typeface="DejaVu Sans"/>
              </a:rPr>
              <a:t>- We have no idea what confers some yeasts a pathogenic potential</a:t>
            </a:r>
            <a:endParaRPr b="0" lang="es-ES" sz="1500" spc="-1" strike="noStrike">
              <a:latin typeface="Arial"/>
            </a:endParaRPr>
          </a:p>
          <a:p>
            <a:pPr>
              <a:lnSpc>
                <a:spcPct val="100000"/>
              </a:lnSpc>
            </a:pPr>
            <a:endParaRPr b="0" lang="es-ES" sz="1500" spc="-1" strike="noStrike">
              <a:latin typeface="Arial"/>
            </a:endParaRPr>
          </a:p>
          <a:p>
            <a:pPr>
              <a:lnSpc>
                <a:spcPct val="100000"/>
              </a:lnSpc>
            </a:pPr>
            <a:r>
              <a:rPr b="0" lang="en-US" sz="1500" spc="-1" strike="noStrike">
                <a:solidFill>
                  <a:srgbClr val="000000"/>
                </a:solidFill>
                <a:latin typeface="Arial"/>
                <a:ea typeface="DejaVu Sans"/>
              </a:rPr>
              <a:t>- We do not know how they adapt to us  </a:t>
            </a:r>
            <a:endParaRPr b="0" lang="es-ES" sz="1500" spc="-1" strike="noStrike">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7" name=""/>
          <p:cNvSpPr/>
          <p:nvPr/>
        </p:nvSpPr>
        <p:spPr>
          <a:xfrm>
            <a:off x="457200" y="273600"/>
            <a:ext cx="8227800" cy="114336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s-ES" sz="4400" spc="-1" strike="noStrike">
                <a:solidFill>
                  <a:srgbClr val="000000"/>
                </a:solidFill>
                <a:latin typeface="Arial"/>
                <a:ea typeface="DejaVu Sans"/>
              </a:rPr>
              <a:t>Conclusions</a:t>
            </a:r>
            <a:endParaRPr b="0" lang="es-ES" sz="4400" spc="-1" strike="noStrike">
              <a:latin typeface="Arial"/>
            </a:endParaRPr>
          </a:p>
        </p:txBody>
      </p:sp>
      <p:sp>
        <p:nvSpPr>
          <p:cNvPr id="958" name=""/>
          <p:cNvSpPr/>
          <p:nvPr/>
        </p:nvSpPr>
        <p:spPr>
          <a:xfrm>
            <a:off x="540000" y="1800000"/>
            <a:ext cx="8098920" cy="29052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s-ES" sz="1800" spc="-1" strike="noStrike">
                <a:solidFill>
                  <a:srgbClr val="000000"/>
                </a:solidFill>
                <a:latin typeface="Arial"/>
                <a:ea typeface="DejaVu Sans"/>
              </a:rPr>
              <a:t>- Comparative genomics and increasing genomic resolution debunked all our assumptions on </a:t>
            </a:r>
            <a:r>
              <a:rPr b="0" i="1" lang="es-ES" sz="1800" spc="-1" strike="noStrike">
                <a:solidFill>
                  <a:srgbClr val="000000"/>
                </a:solidFill>
                <a:latin typeface="Arial"/>
                <a:ea typeface="DejaVu Sans"/>
              </a:rPr>
              <a:t>Candida</a:t>
            </a:r>
            <a:r>
              <a:rPr b="0" lang="es-ES" sz="1800" spc="-1" strike="noStrike">
                <a:solidFill>
                  <a:srgbClr val="000000"/>
                </a:solidFill>
                <a:latin typeface="Arial"/>
                <a:ea typeface="DejaVu Sans"/>
              </a:rPr>
              <a:t> pathogens </a:t>
            </a:r>
            <a:endParaRPr b="0" lang="es-ES" sz="1800" spc="-1" strike="noStrike">
              <a:latin typeface="Arial"/>
            </a:endParaRPr>
          </a:p>
          <a:p>
            <a:pPr>
              <a:lnSpc>
                <a:spcPct val="100000"/>
              </a:lnSpc>
            </a:pPr>
            <a:endParaRPr b="0" lang="es-ES" sz="1800" spc="-1" strike="noStrike">
              <a:latin typeface="Arial"/>
            </a:endParaRPr>
          </a:p>
          <a:p>
            <a:pPr>
              <a:lnSpc>
                <a:spcPct val="100000"/>
              </a:lnSpc>
            </a:pPr>
            <a:r>
              <a:rPr b="0" lang="es-ES" sz="1800" spc="-1" strike="noStrike">
                <a:solidFill>
                  <a:srgbClr val="000000"/>
                </a:solidFill>
                <a:latin typeface="Arial"/>
                <a:ea typeface="DejaVu Sans"/>
              </a:rPr>
              <a:t>- Exaptation rather than adaptation seems to explain human pathogenic potential</a:t>
            </a:r>
            <a:endParaRPr b="0" lang="es-ES" sz="1800" spc="-1" strike="noStrike">
              <a:latin typeface="Arial"/>
            </a:endParaRPr>
          </a:p>
          <a:p>
            <a:pPr>
              <a:lnSpc>
                <a:spcPct val="100000"/>
              </a:lnSpc>
            </a:pPr>
            <a:endParaRPr b="0" lang="es-ES" sz="1800" spc="-1" strike="noStrike">
              <a:latin typeface="Arial"/>
            </a:endParaRPr>
          </a:p>
          <a:p>
            <a:pPr>
              <a:lnSpc>
                <a:spcPct val="100000"/>
              </a:lnSpc>
            </a:pPr>
            <a:r>
              <a:rPr b="0" lang="es-ES" sz="1800" spc="-1" strike="noStrike">
                <a:solidFill>
                  <a:srgbClr val="000000"/>
                </a:solidFill>
                <a:latin typeface="Arial"/>
                <a:ea typeface="DejaVu Sans"/>
              </a:rPr>
              <a:t>- Some environments may promote traits that are useful to colonize/infect humans (adhesion, osmotic tolerance, stress resistance?)</a:t>
            </a:r>
            <a:endParaRPr b="0" lang="es-ES" sz="1800" spc="-1" strike="noStrike">
              <a:latin typeface="Arial"/>
            </a:endParaRPr>
          </a:p>
          <a:p>
            <a:pPr>
              <a:lnSpc>
                <a:spcPct val="100000"/>
              </a:lnSpc>
            </a:pPr>
            <a:endParaRPr b="0" lang="es-ES" sz="1800" spc="-1" strike="noStrike">
              <a:latin typeface="Arial"/>
            </a:endParaRPr>
          </a:p>
          <a:p>
            <a:pPr>
              <a:lnSpc>
                <a:spcPct val="100000"/>
              </a:lnSpc>
            </a:pPr>
            <a:r>
              <a:rPr b="0" lang="es-ES" sz="1800" spc="-1" strike="noStrike">
                <a:solidFill>
                  <a:srgbClr val="000000"/>
                </a:solidFill>
                <a:latin typeface="Arial"/>
                <a:ea typeface="DejaVu Sans"/>
              </a:rPr>
              <a:t>- </a:t>
            </a:r>
            <a:r>
              <a:rPr b="0" i="1" lang="es-ES" sz="1800" spc="-1" strike="noStrike">
                <a:solidFill>
                  <a:srgbClr val="000000"/>
                </a:solidFill>
                <a:latin typeface="Arial"/>
                <a:ea typeface="DejaVu Sans"/>
              </a:rPr>
              <a:t>Candida</a:t>
            </a:r>
            <a:r>
              <a:rPr b="0" lang="es-ES" sz="1800" spc="-1" strike="noStrike">
                <a:solidFill>
                  <a:srgbClr val="000000"/>
                </a:solidFill>
                <a:latin typeface="Arial"/>
                <a:ea typeface="DejaVu Sans"/>
              </a:rPr>
              <a:t> easily adapt to drugs, and evolutionary insights can help rationalizing therapy    </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59" name=""/>
          <p:cNvSpPr/>
          <p:nvPr/>
        </p:nvSpPr>
        <p:spPr>
          <a:xfrm>
            <a:off x="455760" y="129960"/>
            <a:ext cx="8210160" cy="582120"/>
          </a:xfrm>
          <a:prstGeom prst="rect">
            <a:avLst/>
          </a:prstGeom>
          <a:noFill/>
          <a:ln w="0">
            <a:noFill/>
          </a:ln>
        </p:spPr>
        <p:style>
          <a:lnRef idx="0"/>
          <a:fillRef idx="0"/>
          <a:effectRef idx="0"/>
          <a:fontRef idx="minor"/>
        </p:style>
        <p:txBody>
          <a:bodyPr lIns="0" rIns="0" tIns="0" bIns="0" anchor="ctr">
            <a:noAutofit/>
          </a:bodyPr>
          <a:p>
            <a:pPr algn="ct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6148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4000" spc="-1" strike="noStrike">
                <a:solidFill>
                  <a:srgbClr val="000000"/>
                </a:solidFill>
                <a:latin typeface="Arial"/>
                <a:ea typeface="DejaVu Sans"/>
              </a:rPr>
              <a:t>THANKS</a:t>
            </a:r>
            <a:endParaRPr b="0" lang="es-ES" sz="4000" spc="-1" strike="noStrike">
              <a:latin typeface="Arial"/>
            </a:endParaRPr>
          </a:p>
        </p:txBody>
      </p:sp>
      <p:pic>
        <p:nvPicPr>
          <p:cNvPr id="960" name="" descr=""/>
          <p:cNvPicPr/>
          <p:nvPr/>
        </p:nvPicPr>
        <p:blipFill>
          <a:blip r:embed="rId1"/>
          <a:stretch/>
        </p:blipFill>
        <p:spPr>
          <a:xfrm>
            <a:off x="2286000" y="5827680"/>
            <a:ext cx="1653840" cy="933120"/>
          </a:xfrm>
          <a:prstGeom prst="rect">
            <a:avLst/>
          </a:prstGeom>
          <a:ln w="0">
            <a:noFill/>
          </a:ln>
        </p:spPr>
      </p:pic>
      <p:sp>
        <p:nvSpPr>
          <p:cNvPr id="961" name=""/>
          <p:cNvSpPr/>
          <p:nvPr/>
        </p:nvSpPr>
        <p:spPr>
          <a:xfrm>
            <a:off x="128520" y="455760"/>
            <a:ext cx="1965240" cy="939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pic>
        <p:nvPicPr>
          <p:cNvPr id="962" name="" descr=""/>
          <p:cNvPicPr/>
          <p:nvPr/>
        </p:nvPicPr>
        <p:blipFill>
          <a:blip r:embed="rId2"/>
          <a:stretch/>
        </p:blipFill>
        <p:spPr>
          <a:xfrm>
            <a:off x="3749760" y="5827680"/>
            <a:ext cx="1144080" cy="676080"/>
          </a:xfrm>
          <a:prstGeom prst="rect">
            <a:avLst/>
          </a:prstGeom>
          <a:ln w="0">
            <a:noFill/>
          </a:ln>
        </p:spPr>
      </p:pic>
      <p:sp>
        <p:nvSpPr>
          <p:cNvPr id="963" name=""/>
          <p:cNvSpPr/>
          <p:nvPr/>
        </p:nvSpPr>
        <p:spPr>
          <a:xfrm>
            <a:off x="195120" y="852480"/>
            <a:ext cx="7245360" cy="1103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4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6148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endParaRPr b="0" lang="es-ES" sz="1800" spc="-1" strike="noStrike">
              <a:latin typeface="Arial"/>
            </a:endParaRPr>
          </a:p>
          <a:p>
            <a:pPr>
              <a:lnSpc>
                <a:spcPct val="104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6148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endParaRPr b="0" lang="es-ES" sz="1800" spc="-1" strike="noStrike">
              <a:latin typeface="Arial"/>
            </a:endParaRPr>
          </a:p>
        </p:txBody>
      </p:sp>
      <p:sp>
        <p:nvSpPr>
          <p:cNvPr id="964" name=""/>
          <p:cNvSpPr/>
          <p:nvPr/>
        </p:nvSpPr>
        <p:spPr>
          <a:xfrm>
            <a:off x="1568520" y="6073920"/>
            <a:ext cx="8029080" cy="1103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4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6148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1" lang="es-ES" sz="1600" spc="-1" strike="noStrike">
                <a:solidFill>
                  <a:srgbClr val="000000"/>
                </a:solidFill>
                <a:latin typeface="Arial"/>
                <a:ea typeface="DejaVu Sans"/>
              </a:rPr>
              <a:t>  </a:t>
            </a:r>
            <a:endParaRPr b="0" lang="es-ES" sz="1600" spc="-1" strike="noStrike">
              <a:latin typeface="Arial"/>
            </a:endParaRPr>
          </a:p>
        </p:txBody>
      </p:sp>
      <p:sp>
        <p:nvSpPr>
          <p:cNvPr id="965" name=""/>
          <p:cNvSpPr/>
          <p:nvPr/>
        </p:nvSpPr>
        <p:spPr>
          <a:xfrm>
            <a:off x="1628640" y="5743440"/>
            <a:ext cx="3289320" cy="3268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
        <p:nvSpPr>
          <p:cNvPr id="966" name=""/>
          <p:cNvSpPr/>
          <p:nvPr/>
        </p:nvSpPr>
        <p:spPr>
          <a:xfrm>
            <a:off x="7359480" y="4110120"/>
            <a:ext cx="900000" cy="3265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
        <p:nvSpPr>
          <p:cNvPr id="967" name=""/>
          <p:cNvSpPr/>
          <p:nvPr/>
        </p:nvSpPr>
        <p:spPr>
          <a:xfrm>
            <a:off x="6912000" y="4506840"/>
            <a:ext cx="1515600" cy="583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
        <p:nvSpPr>
          <p:cNvPr id="968" name=""/>
          <p:cNvSpPr/>
          <p:nvPr/>
        </p:nvSpPr>
        <p:spPr>
          <a:xfrm>
            <a:off x="7920" y="4879800"/>
            <a:ext cx="1998360" cy="3268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4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6148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0" lang="es-ES" sz="1600" spc="-1" strike="noStrike">
                <a:solidFill>
                  <a:srgbClr val="000000"/>
                </a:solidFill>
                <a:latin typeface="Arial"/>
                <a:ea typeface="DejaVu Sans"/>
              </a:rPr>
              <a:t>www.cgenomics.org</a:t>
            </a:r>
            <a:endParaRPr b="0" lang="es-ES" sz="1600" spc="-1" strike="noStrike">
              <a:latin typeface="Arial"/>
            </a:endParaRPr>
          </a:p>
        </p:txBody>
      </p:sp>
      <p:sp>
        <p:nvSpPr>
          <p:cNvPr id="969" name=""/>
          <p:cNvSpPr/>
          <p:nvPr/>
        </p:nvSpPr>
        <p:spPr>
          <a:xfrm>
            <a:off x="0" y="5616720"/>
            <a:ext cx="9144000" cy="1440"/>
          </a:xfrm>
          <a:prstGeom prst="line">
            <a:avLst/>
          </a:prstGeom>
          <a:ln w="36000">
            <a:solidFill>
              <a:srgbClr val="ff3333"/>
            </a:solidFill>
            <a:round/>
          </a:ln>
        </p:spPr>
        <p:style>
          <a:lnRef idx="0"/>
          <a:fillRef idx="0"/>
          <a:effectRef idx="0"/>
          <a:fontRef idx="minor"/>
        </p:style>
      </p:sp>
      <p:sp>
        <p:nvSpPr>
          <p:cNvPr id="970" name=""/>
          <p:cNvSpPr/>
          <p:nvPr/>
        </p:nvSpPr>
        <p:spPr>
          <a:xfrm>
            <a:off x="587520" y="5813280"/>
            <a:ext cx="1366560" cy="556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93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 algn="l" pos="10761480"/>
                <a:tab algn="l" pos="10762920"/>
                <a:tab algn="l" pos="10764720"/>
                <a:tab algn="l" pos="10767960"/>
                <a:tab algn="l" pos="10769400"/>
                <a:tab algn="l" pos="10770840"/>
                <a:tab algn="l" pos="10772640"/>
                <a:tab algn="l" pos="10774080"/>
                <a:tab algn="l" pos="10775880"/>
                <a:tab algn="l" pos="10777320"/>
                <a:tab algn="l" pos="10779120"/>
                <a:tab algn="l" pos="10780560"/>
                <a:tab algn="l" pos="10782000"/>
              </a:tabLst>
            </a:pPr>
            <a:r>
              <a:rPr b="1" lang="es-ES" sz="1600" spc="-1" strike="noStrike">
                <a:solidFill>
                  <a:srgbClr val="000000"/>
                </a:solidFill>
                <a:latin typeface="Arial"/>
                <a:ea typeface="Noto Sans CJK SC Regular"/>
              </a:rPr>
              <a:t>Funding:</a:t>
            </a:r>
            <a:endParaRPr b="0" lang="es-ES" sz="1600" spc="-1" strike="noStrike">
              <a:latin typeface="Arial"/>
            </a:endParaRPr>
          </a:p>
        </p:txBody>
      </p:sp>
      <p:sp>
        <p:nvSpPr>
          <p:cNvPr id="971" name=""/>
          <p:cNvSpPr/>
          <p:nvPr/>
        </p:nvSpPr>
        <p:spPr>
          <a:xfrm>
            <a:off x="0" y="1279440"/>
            <a:ext cx="9236160" cy="1800"/>
          </a:xfrm>
          <a:prstGeom prst="line">
            <a:avLst/>
          </a:prstGeom>
          <a:ln w="36000">
            <a:solidFill>
              <a:srgbClr val="ff3333"/>
            </a:solidFill>
            <a:round/>
          </a:ln>
        </p:spPr>
        <p:style>
          <a:lnRef idx="0"/>
          <a:fillRef idx="0"/>
          <a:effectRef idx="0"/>
          <a:fontRef idx="minor"/>
        </p:style>
      </p:sp>
      <p:pic>
        <p:nvPicPr>
          <p:cNvPr id="972" name="" descr=""/>
          <p:cNvPicPr/>
          <p:nvPr/>
        </p:nvPicPr>
        <p:blipFill>
          <a:blip r:embed="rId3"/>
          <a:stretch/>
        </p:blipFill>
        <p:spPr>
          <a:xfrm>
            <a:off x="569880" y="6269040"/>
            <a:ext cx="1618920" cy="491760"/>
          </a:xfrm>
          <a:prstGeom prst="rect">
            <a:avLst/>
          </a:prstGeom>
          <a:ln w="0">
            <a:noFill/>
          </a:ln>
        </p:spPr>
      </p:pic>
      <p:pic>
        <p:nvPicPr>
          <p:cNvPr id="973" name="" descr=""/>
          <p:cNvPicPr/>
          <p:nvPr/>
        </p:nvPicPr>
        <p:blipFill>
          <a:blip r:embed="rId4"/>
          <a:stretch/>
        </p:blipFill>
        <p:spPr>
          <a:xfrm>
            <a:off x="6888240" y="6178680"/>
            <a:ext cx="2068200" cy="491760"/>
          </a:xfrm>
          <a:prstGeom prst="rect">
            <a:avLst/>
          </a:prstGeom>
          <a:ln w="0">
            <a:noFill/>
          </a:ln>
        </p:spPr>
      </p:pic>
      <p:pic>
        <p:nvPicPr>
          <p:cNvPr id="974" name="" descr=""/>
          <p:cNvPicPr/>
          <p:nvPr/>
        </p:nvPicPr>
        <p:blipFill>
          <a:blip r:embed="rId5"/>
          <a:stretch/>
        </p:blipFill>
        <p:spPr>
          <a:xfrm>
            <a:off x="4937040" y="5761080"/>
            <a:ext cx="1795320" cy="806040"/>
          </a:xfrm>
          <a:prstGeom prst="rect">
            <a:avLst/>
          </a:prstGeom>
          <a:ln w="0">
            <a:noFill/>
          </a:ln>
        </p:spPr>
      </p:pic>
      <p:sp>
        <p:nvSpPr>
          <p:cNvPr id="975" name=""/>
          <p:cNvSpPr/>
          <p:nvPr/>
        </p:nvSpPr>
        <p:spPr>
          <a:xfrm>
            <a:off x="5943600" y="1371600"/>
            <a:ext cx="2479680" cy="4228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oAutofit/>
          </a:bodyPr>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1" lang="en-US" sz="1300" spc="-1" strike="noStrike">
                <a:solidFill>
                  <a:srgbClr val="000000"/>
                </a:solidFill>
                <a:latin typeface="Arial"/>
                <a:ea typeface="DejaVu Sans"/>
              </a:rPr>
              <a:t>Thanks</a:t>
            </a:r>
            <a:r>
              <a:rPr b="0" lang="en-US" sz="1300" spc="-1" strike="noStrike">
                <a:solidFill>
                  <a:srgbClr val="000000"/>
                </a:solidFill>
                <a:latin typeface="Arial"/>
                <a:ea typeface="DejaVu Sans"/>
              </a:rPr>
              <a:t> to all Gabaldón group,</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0" lang="en-US" sz="1300" spc="-1" strike="noStrike">
                <a:solidFill>
                  <a:srgbClr val="000000"/>
                </a:solidFill>
                <a:latin typeface="Arial"/>
                <a:ea typeface="DejaVu Sans"/>
              </a:rPr>
              <a:t>particularly</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0" lang="en-US" sz="1300" spc="-1" strike="noStrike">
                <a:solidFill>
                  <a:srgbClr val="000000"/>
                </a:solidFill>
                <a:latin typeface="Arial"/>
                <a:ea typeface="DejaVu Sans"/>
              </a:rPr>
              <a:t>I</a:t>
            </a:r>
            <a:r>
              <a:rPr b="1" lang="en-US" sz="1300" spc="-1" strike="noStrike">
                <a:solidFill>
                  <a:srgbClr val="000000"/>
                </a:solidFill>
                <a:latin typeface="Arial"/>
                <a:ea typeface="DejaVu Sans"/>
              </a:rPr>
              <a:t>n theses projects</a:t>
            </a:r>
            <a:r>
              <a:rPr b="0" lang="en-US" sz="1300" spc="-1" strike="noStrike">
                <a:solidFill>
                  <a:srgbClr val="000000"/>
                </a:solidFill>
                <a:latin typeface="Arial"/>
                <a:ea typeface="DejaVu Sans"/>
              </a:rPr>
              <a:t>:</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0" lang="en-US" sz="1300" spc="-1" strike="noStrike">
                <a:solidFill>
                  <a:srgbClr val="000000"/>
                </a:solidFill>
                <a:latin typeface="Arial"/>
                <a:ea typeface="DejaVu Sans"/>
              </a:rPr>
              <a:t>Miki Schikora, </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0" lang="en-US" sz="1300" spc="-1" strike="noStrike">
                <a:solidFill>
                  <a:srgbClr val="000000"/>
                </a:solidFill>
                <a:latin typeface="Arial"/>
                <a:ea typeface="DejaVu Sans"/>
              </a:rPr>
              <a:t>Valentina del Olmo</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0" lang="en-US" sz="1300" spc="-1" strike="noStrike">
                <a:solidFill>
                  <a:srgbClr val="000000"/>
                </a:solidFill>
                <a:latin typeface="Arial"/>
                <a:ea typeface="DejaVu Sans"/>
              </a:rPr>
              <a:t>Juan Carlos Núñez,  </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0" lang="en-US" sz="1300" spc="-1" strike="noStrike">
                <a:solidFill>
                  <a:srgbClr val="000000"/>
                </a:solidFill>
                <a:latin typeface="Arial"/>
                <a:ea typeface="DejaVu Sans"/>
              </a:rPr>
              <a:t>Ester Saus</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0" lang="en-US" sz="1300" spc="-1" strike="noStrike">
                <a:solidFill>
                  <a:srgbClr val="000000"/>
                </a:solidFill>
                <a:latin typeface="Arial"/>
                <a:ea typeface="DejaVu Sans"/>
              </a:rPr>
              <a:t>Marina Marcet</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1" lang="en-US" sz="1300" spc="-1" strike="noStrike">
                <a:solidFill>
                  <a:srgbClr val="000000"/>
                </a:solidFill>
                <a:latin typeface="Arial"/>
                <a:ea typeface="DejaVu Sans"/>
              </a:rPr>
              <a:t>Past members: </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0" lang="en-US" sz="1300" spc="-1" strike="noStrike">
                <a:solidFill>
                  <a:srgbClr val="000000"/>
                </a:solidFill>
                <a:latin typeface="Arial"/>
                <a:ea typeface="DejaVu Sans"/>
              </a:rPr>
              <a:t>Leszek Pryszcz, Verónica Mixao, Ewa Ksiezopolska</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0" lang="en-US" sz="1300" spc="-1" strike="noStrike">
                <a:solidFill>
                  <a:srgbClr val="000000"/>
                </a:solidFill>
                <a:latin typeface="Arial"/>
                <a:ea typeface="DejaVu Sans"/>
              </a:rPr>
              <a:t>Laia Carreté</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r>
              <a:rPr b="1" lang="en-US" sz="1300" spc="-1" strike="noStrike">
                <a:solidFill>
                  <a:srgbClr val="000000"/>
                </a:solidFill>
                <a:latin typeface="Arial"/>
                <a:ea typeface="DejaVu Sans"/>
              </a:rPr>
              <a:t>Collaborators:</a:t>
            </a:r>
            <a:r>
              <a:rPr b="0" lang="en-US" sz="1300" spc="-1" strike="noStrike">
                <a:solidFill>
                  <a:srgbClr val="000000"/>
                </a:solidFill>
                <a:latin typeface="Arial"/>
                <a:ea typeface="DejaVu Sans"/>
              </a:rPr>
              <a:t>  Teun Boekhout (WI), </a:t>
            </a:r>
            <a:endParaRPr b="0" lang="es-ES" sz="1300" spc="-1" strike="noStrike">
              <a:latin typeface="Arial"/>
            </a:endParaRPr>
          </a:p>
          <a:p>
            <a:pPr>
              <a:lnSpc>
                <a:spcPct val="100000"/>
              </a:lnSpc>
              <a:tabLst>
                <a:tab algn="l" pos="0"/>
                <a:tab algn="l" pos="431640"/>
                <a:tab algn="l" pos="880920"/>
                <a:tab algn="l" pos="1330200"/>
                <a:tab algn="l" pos="1779480"/>
                <a:tab algn="l" pos="2228760"/>
                <a:tab algn="l" pos="2678040"/>
                <a:tab algn="l" pos="3127320"/>
                <a:tab algn="l" pos="3576600"/>
                <a:tab algn="l" pos="4025880"/>
                <a:tab algn="l" pos="4475160"/>
                <a:tab algn="l" pos="4924080"/>
                <a:tab algn="l" pos="5373360"/>
                <a:tab algn="l" pos="5822640"/>
                <a:tab algn="l" pos="6271920"/>
                <a:tab algn="l" pos="6721200"/>
                <a:tab algn="l" pos="7170480"/>
                <a:tab algn="l" pos="7619760"/>
                <a:tab algn="l" pos="8069040"/>
                <a:tab algn="l" pos="8518320"/>
                <a:tab algn="l" pos="8967600"/>
                <a:tab algn="l" pos="9144000"/>
                <a:tab algn="l" pos="9601200"/>
                <a:tab algn="l" pos="10058400"/>
                <a:tab algn="l" pos="10515600"/>
                <a:tab algn="l" pos="10767960"/>
                <a:tab algn="l" pos="10769400"/>
                <a:tab algn="l" pos="10770840"/>
                <a:tab algn="l" pos="10772640"/>
                <a:tab algn="l" pos="10774080"/>
                <a:tab algn="l" pos="10775880"/>
                <a:tab algn="l" pos="10777320"/>
                <a:tab algn="l" pos="10779120"/>
                <a:tab algn="l" pos="10780560"/>
                <a:tab algn="l" pos="10782000"/>
              </a:tabLst>
            </a:pPr>
            <a:endParaRPr b="0" lang="es-ES" sz="1300" spc="-1" strike="noStrike">
              <a:latin typeface="Arial"/>
            </a:endParaRPr>
          </a:p>
        </p:txBody>
      </p:sp>
      <p:pic>
        <p:nvPicPr>
          <p:cNvPr id="976" name="" descr=""/>
          <p:cNvPicPr/>
          <p:nvPr/>
        </p:nvPicPr>
        <p:blipFill>
          <a:blip r:embed="rId6"/>
          <a:stretch/>
        </p:blipFill>
        <p:spPr>
          <a:xfrm>
            <a:off x="0" y="1284480"/>
            <a:ext cx="5483160" cy="36450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2" name="" descr=""/>
          <p:cNvPicPr/>
          <p:nvPr/>
        </p:nvPicPr>
        <p:blipFill>
          <a:blip r:embed="rId1"/>
          <a:stretch/>
        </p:blipFill>
        <p:spPr>
          <a:xfrm>
            <a:off x="2160" y="0"/>
            <a:ext cx="5936760" cy="2244240"/>
          </a:xfrm>
          <a:prstGeom prst="rect">
            <a:avLst/>
          </a:prstGeom>
          <a:ln w="0">
            <a:noFill/>
          </a:ln>
        </p:spPr>
      </p:pic>
      <p:pic>
        <p:nvPicPr>
          <p:cNvPr id="653" name="" descr=""/>
          <p:cNvPicPr/>
          <p:nvPr/>
        </p:nvPicPr>
        <p:blipFill>
          <a:blip r:embed="rId2"/>
          <a:stretch/>
        </p:blipFill>
        <p:spPr>
          <a:xfrm>
            <a:off x="3886200" y="1457640"/>
            <a:ext cx="5198760" cy="51703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aphicFrame>
        <p:nvGraphicFramePr>
          <p:cNvPr id="654" name=""/>
          <p:cNvGraphicFramePr/>
          <p:nvPr/>
        </p:nvGraphicFramePr>
        <p:xfrm>
          <a:off x="5429160" y="411120"/>
          <a:ext cx="4765320" cy="3328920"/>
        </p:xfrm>
        <a:graphic>
          <a:graphicData uri="http://schemas.openxmlformats.org/presentationml/2006/ole">
            <p:oleObj r:id="rId1" spid="">
              <p:embed/>
              <p:pic>
                <p:nvPicPr>
                  <p:cNvPr id="655" name="" descr=""/>
                  <p:cNvPicPr/>
                  <p:nvPr/>
                </p:nvPicPr>
                <p:blipFill>
                  <a:blip r:embed="rId2"/>
                  <a:stretch/>
                </p:blipFill>
                <p:spPr>
                  <a:xfrm>
                    <a:off x="5429160" y="411120"/>
                    <a:ext cx="4765320" cy="3328920"/>
                  </a:xfrm>
                  <a:prstGeom prst="rect">
                    <a:avLst/>
                  </a:prstGeom>
                  <a:ln w="0">
                    <a:noFill/>
                  </a:ln>
                </p:spPr>
              </p:pic>
            </p:oleObj>
          </a:graphicData>
        </a:graphic>
      </p:graphicFrame>
      <p:sp>
        <p:nvSpPr>
          <p:cNvPr id="656" name=""/>
          <p:cNvSpPr/>
          <p:nvPr/>
        </p:nvSpPr>
        <p:spPr>
          <a:xfrm>
            <a:off x="4871880" y="2930400"/>
            <a:ext cx="1582560" cy="32040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i="1" lang="en-US" sz="1800" spc="-1" strike="noStrike">
                <a:solidFill>
                  <a:srgbClr val="000080"/>
                </a:solidFill>
                <a:latin typeface="Arial Rounded MT Bold"/>
                <a:ea typeface="DejaVu Sans"/>
              </a:rPr>
              <a:t>C.</a:t>
            </a:r>
            <a:r>
              <a:rPr b="0" lang="en-US" sz="1800" spc="-1" strike="noStrike">
                <a:solidFill>
                  <a:srgbClr val="000080"/>
                </a:solidFill>
                <a:latin typeface="Arial Rounded MT Bold"/>
                <a:ea typeface="DejaVu Sans"/>
              </a:rPr>
              <a:t> </a:t>
            </a:r>
            <a:r>
              <a:rPr b="0" i="1" lang="en-US" sz="1800" spc="-1" strike="noStrike">
                <a:solidFill>
                  <a:srgbClr val="000080"/>
                </a:solidFill>
                <a:latin typeface="Arial Rounded MT Bold"/>
                <a:ea typeface="DejaVu Sans"/>
              </a:rPr>
              <a:t>glabrata </a:t>
            </a:r>
            <a:endParaRPr b="0" lang="es-ES" sz="1800" spc="-1" strike="noStrike">
              <a:latin typeface="Arial"/>
            </a:endParaRPr>
          </a:p>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lang="en-US" sz="1800" spc="-1" strike="noStrike">
                <a:solidFill>
                  <a:srgbClr val="000080"/>
                </a:solidFill>
                <a:latin typeface="Arial Rounded MT Bold"/>
                <a:ea typeface="DejaVu Sans"/>
              </a:rPr>
              <a:t>21%</a:t>
            </a:r>
            <a:endParaRPr b="0" lang="es-ES" sz="1800" spc="-1" strike="noStrike">
              <a:latin typeface="Arial"/>
            </a:endParaRPr>
          </a:p>
        </p:txBody>
      </p:sp>
      <p:sp>
        <p:nvSpPr>
          <p:cNvPr id="657" name=""/>
          <p:cNvSpPr/>
          <p:nvPr/>
        </p:nvSpPr>
        <p:spPr>
          <a:xfrm>
            <a:off x="4248000" y="1403280"/>
            <a:ext cx="1730160" cy="32040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i="1" lang="en-US" sz="1800" spc="-1" strike="noStrike">
                <a:solidFill>
                  <a:srgbClr val="000080"/>
                </a:solidFill>
                <a:latin typeface="Arial Rounded MT Bold"/>
                <a:ea typeface="DejaVu Sans"/>
              </a:rPr>
              <a:t>C.</a:t>
            </a:r>
            <a:r>
              <a:rPr b="0" lang="en-US" sz="1800" spc="-1" strike="noStrike">
                <a:solidFill>
                  <a:srgbClr val="000080"/>
                </a:solidFill>
                <a:latin typeface="Arial Rounded MT Bold"/>
                <a:ea typeface="DejaVu Sans"/>
              </a:rPr>
              <a:t> </a:t>
            </a:r>
            <a:r>
              <a:rPr b="0" i="1" lang="en-US" sz="1800" spc="-1" strike="noStrike">
                <a:solidFill>
                  <a:srgbClr val="000080"/>
                </a:solidFill>
                <a:latin typeface="Arial Rounded MT Bold"/>
                <a:ea typeface="DejaVu Sans"/>
              </a:rPr>
              <a:t>parapsilosis </a:t>
            </a:r>
            <a:endParaRPr b="0" lang="es-ES" sz="1800" spc="-1" strike="noStrike">
              <a:latin typeface="Arial"/>
            </a:endParaRPr>
          </a:p>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lang="en-US" sz="1800" spc="-1" strike="noStrike">
                <a:solidFill>
                  <a:srgbClr val="000080"/>
                </a:solidFill>
                <a:latin typeface="Arial Rounded MT Bold"/>
                <a:ea typeface="DejaVu Sans"/>
              </a:rPr>
              <a:t>14%</a:t>
            </a:r>
            <a:endParaRPr b="0" lang="es-ES" sz="1800" spc="-1" strike="noStrike">
              <a:latin typeface="Arial"/>
            </a:endParaRPr>
          </a:p>
        </p:txBody>
      </p:sp>
      <p:sp>
        <p:nvSpPr>
          <p:cNvPr id="658" name=""/>
          <p:cNvSpPr/>
          <p:nvPr/>
        </p:nvSpPr>
        <p:spPr>
          <a:xfrm>
            <a:off x="5146560" y="754200"/>
            <a:ext cx="1730160" cy="32328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i="1" lang="en-US" sz="1800" spc="-1" strike="noStrike">
                <a:solidFill>
                  <a:srgbClr val="000080"/>
                </a:solidFill>
                <a:latin typeface="Arial Rounded MT Bold"/>
                <a:ea typeface="DejaVu Sans"/>
              </a:rPr>
              <a:t>C.</a:t>
            </a:r>
            <a:r>
              <a:rPr b="0" lang="en-US" sz="1800" spc="-1" strike="noStrike">
                <a:solidFill>
                  <a:srgbClr val="000080"/>
                </a:solidFill>
                <a:latin typeface="Arial Rounded MT Bold"/>
                <a:ea typeface="DejaVu Sans"/>
              </a:rPr>
              <a:t> </a:t>
            </a:r>
            <a:r>
              <a:rPr b="0" i="1" lang="en-US" sz="1800" spc="-1" strike="noStrike">
                <a:solidFill>
                  <a:srgbClr val="000080"/>
                </a:solidFill>
                <a:latin typeface="Arial Rounded MT Bold"/>
                <a:ea typeface="DejaVu Sans"/>
              </a:rPr>
              <a:t>tropicalis </a:t>
            </a:r>
            <a:endParaRPr b="0" lang="es-ES" sz="1800" spc="-1" strike="noStrike">
              <a:latin typeface="Arial"/>
            </a:endParaRPr>
          </a:p>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lang="en-US" sz="1800" spc="-1" strike="noStrike">
                <a:solidFill>
                  <a:srgbClr val="000080"/>
                </a:solidFill>
                <a:latin typeface="Arial Rounded MT Bold"/>
                <a:ea typeface="DejaVu Sans"/>
              </a:rPr>
              <a:t>7%</a:t>
            </a:r>
            <a:endParaRPr b="0" lang="es-ES" sz="1800" spc="-1" strike="noStrike">
              <a:latin typeface="Arial"/>
            </a:endParaRPr>
          </a:p>
        </p:txBody>
      </p:sp>
      <p:sp>
        <p:nvSpPr>
          <p:cNvPr id="659" name=""/>
          <p:cNvSpPr/>
          <p:nvPr/>
        </p:nvSpPr>
        <p:spPr>
          <a:xfrm>
            <a:off x="6086520" y="314280"/>
            <a:ext cx="1728360" cy="32220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i="1" lang="en-US" sz="1800" spc="-1" strike="noStrike">
                <a:solidFill>
                  <a:srgbClr val="000080"/>
                </a:solidFill>
                <a:latin typeface="Arial Rounded MT Bold"/>
                <a:ea typeface="DejaVu Sans"/>
              </a:rPr>
              <a:t>C. krusei </a:t>
            </a:r>
            <a:endParaRPr b="0" lang="es-ES" sz="1800" spc="-1" strike="noStrike">
              <a:latin typeface="Arial"/>
            </a:endParaRPr>
          </a:p>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lang="en-US" sz="1800" spc="-1" strike="noStrike">
                <a:solidFill>
                  <a:srgbClr val="000080"/>
                </a:solidFill>
                <a:latin typeface="Arial Rounded MT Bold"/>
                <a:ea typeface="DejaVu Sans"/>
              </a:rPr>
              <a:t>2%</a:t>
            </a:r>
            <a:endParaRPr b="0" lang="es-ES" sz="1800" spc="-1" strike="noStrike">
              <a:latin typeface="Arial"/>
            </a:endParaRPr>
          </a:p>
        </p:txBody>
      </p:sp>
      <p:sp>
        <p:nvSpPr>
          <p:cNvPr id="660" name=""/>
          <p:cNvSpPr/>
          <p:nvPr/>
        </p:nvSpPr>
        <p:spPr>
          <a:xfrm>
            <a:off x="7459560" y="446040"/>
            <a:ext cx="2143080" cy="32220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lang="en-US" sz="1800" spc="-1" strike="noStrike">
                <a:solidFill>
                  <a:srgbClr val="000080"/>
                </a:solidFill>
                <a:latin typeface="Arial Rounded MT Bold"/>
                <a:ea typeface="DejaVu Sans"/>
              </a:rPr>
              <a:t>other </a:t>
            </a:r>
            <a:r>
              <a:rPr b="0" i="1" lang="en-US" sz="1800" spc="-1" strike="noStrike">
                <a:solidFill>
                  <a:srgbClr val="000080"/>
                </a:solidFill>
                <a:latin typeface="Arial Rounded MT Bold"/>
                <a:ea typeface="DejaVu Sans"/>
              </a:rPr>
              <a:t>Candida </a:t>
            </a:r>
            <a:endParaRPr b="0" lang="es-ES" sz="1800" spc="-1" strike="noStrike">
              <a:latin typeface="Arial"/>
            </a:endParaRPr>
          </a:p>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lang="en-US" sz="1800" spc="-1" strike="noStrike">
                <a:solidFill>
                  <a:srgbClr val="000080"/>
                </a:solidFill>
                <a:latin typeface="Arial Rounded MT Bold"/>
                <a:ea typeface="DejaVu Sans"/>
              </a:rPr>
              <a:t>spp 4%</a:t>
            </a:r>
            <a:endParaRPr b="0" lang="es-ES" sz="1800" spc="-1" strike="noStrike">
              <a:latin typeface="Arial"/>
            </a:endParaRPr>
          </a:p>
        </p:txBody>
      </p:sp>
      <p:sp>
        <p:nvSpPr>
          <p:cNvPr id="661" name=""/>
          <p:cNvSpPr/>
          <p:nvPr/>
        </p:nvSpPr>
        <p:spPr>
          <a:xfrm flipH="1">
            <a:off x="9648720" y="1752480"/>
            <a:ext cx="919440" cy="155520"/>
          </a:xfrm>
          <a:prstGeom prst="line">
            <a:avLst/>
          </a:prstGeom>
          <a:ln cap="sq" w="19080">
            <a:solidFill>
              <a:srgbClr val="000080"/>
            </a:solidFill>
            <a:miter/>
          </a:ln>
        </p:spPr>
        <p:style>
          <a:lnRef idx="0"/>
          <a:fillRef idx="0"/>
          <a:effectRef idx="0"/>
          <a:fontRef idx="minor"/>
        </p:style>
      </p:sp>
      <p:sp>
        <p:nvSpPr>
          <p:cNvPr id="662" name=""/>
          <p:cNvSpPr/>
          <p:nvPr/>
        </p:nvSpPr>
        <p:spPr>
          <a:xfrm flipH="1">
            <a:off x="7424280" y="771480"/>
            <a:ext cx="646200" cy="512640"/>
          </a:xfrm>
          <a:prstGeom prst="line">
            <a:avLst/>
          </a:prstGeom>
          <a:ln cap="sq" w="19080">
            <a:solidFill>
              <a:srgbClr val="000080"/>
            </a:solidFill>
            <a:miter/>
          </a:ln>
        </p:spPr>
        <p:style>
          <a:lnRef idx="0"/>
          <a:fillRef idx="0"/>
          <a:effectRef idx="0"/>
          <a:fontRef idx="minor"/>
        </p:style>
      </p:sp>
      <p:sp>
        <p:nvSpPr>
          <p:cNvPr id="663" name=""/>
          <p:cNvSpPr/>
          <p:nvPr/>
        </p:nvSpPr>
        <p:spPr>
          <a:xfrm>
            <a:off x="6959520" y="836640"/>
            <a:ext cx="203400" cy="433440"/>
          </a:xfrm>
          <a:prstGeom prst="line">
            <a:avLst/>
          </a:prstGeom>
          <a:ln cap="sq" w="19080">
            <a:solidFill>
              <a:srgbClr val="000080"/>
            </a:solidFill>
            <a:miter/>
          </a:ln>
        </p:spPr>
        <p:style>
          <a:lnRef idx="0"/>
          <a:fillRef idx="0"/>
          <a:effectRef idx="0"/>
          <a:fontRef idx="minor"/>
        </p:style>
      </p:sp>
      <p:sp>
        <p:nvSpPr>
          <p:cNvPr id="664" name=""/>
          <p:cNvSpPr/>
          <p:nvPr/>
        </p:nvSpPr>
        <p:spPr>
          <a:xfrm flipH="1" flipV="1">
            <a:off x="5630400" y="1509840"/>
            <a:ext cx="497160" cy="342720"/>
          </a:xfrm>
          <a:prstGeom prst="line">
            <a:avLst/>
          </a:prstGeom>
          <a:ln cap="sq" w="19080">
            <a:solidFill>
              <a:srgbClr val="000080"/>
            </a:solidFill>
            <a:miter/>
          </a:ln>
        </p:spPr>
        <p:style>
          <a:lnRef idx="0"/>
          <a:fillRef idx="0"/>
          <a:effectRef idx="0"/>
          <a:fontRef idx="minor"/>
        </p:style>
      </p:sp>
      <p:sp>
        <p:nvSpPr>
          <p:cNvPr id="665" name=""/>
          <p:cNvSpPr/>
          <p:nvPr/>
        </p:nvSpPr>
        <p:spPr>
          <a:xfrm flipH="1" flipV="1">
            <a:off x="6051240" y="1006560"/>
            <a:ext cx="927000" cy="506160"/>
          </a:xfrm>
          <a:prstGeom prst="line">
            <a:avLst/>
          </a:prstGeom>
          <a:ln cap="sq" w="19080">
            <a:solidFill>
              <a:srgbClr val="000080"/>
            </a:solidFill>
            <a:miter/>
          </a:ln>
        </p:spPr>
        <p:style>
          <a:lnRef idx="0"/>
          <a:fillRef idx="0"/>
          <a:effectRef idx="0"/>
          <a:fontRef idx="minor"/>
        </p:style>
      </p:sp>
      <p:sp>
        <p:nvSpPr>
          <p:cNvPr id="666" name=""/>
          <p:cNvSpPr/>
          <p:nvPr/>
        </p:nvSpPr>
        <p:spPr>
          <a:xfrm>
            <a:off x="7559640" y="2979720"/>
            <a:ext cx="1582560" cy="320400"/>
          </a:xfrm>
          <a:prstGeom prst="rect">
            <a:avLst/>
          </a:prstGeom>
          <a:noFill/>
          <a:ln w="0">
            <a:noFill/>
          </a:ln>
        </p:spPr>
        <p:style>
          <a:lnRef idx="0"/>
          <a:fillRef idx="0"/>
          <a:effectRef idx="0"/>
          <a:fontRef idx="minor"/>
        </p:style>
        <p:txBody>
          <a:bodyPr lIns="90000" rIns="90000" tIns="46800" bIns="46800">
            <a:noAutofit/>
          </a:bodyPr>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i="1" lang="en-US" sz="1800" spc="-1" strike="noStrike">
                <a:solidFill>
                  <a:srgbClr val="000080"/>
                </a:solidFill>
                <a:latin typeface="Arial Rounded MT Bold"/>
                <a:ea typeface="DejaVu Sans"/>
              </a:rPr>
              <a:t>C.</a:t>
            </a:r>
            <a:r>
              <a:rPr b="0" lang="en-US" sz="1800" spc="-1" strike="noStrike">
                <a:solidFill>
                  <a:srgbClr val="000080"/>
                </a:solidFill>
                <a:latin typeface="Arial Rounded MT Bold"/>
                <a:ea typeface="DejaVu Sans"/>
              </a:rPr>
              <a:t> </a:t>
            </a:r>
            <a:r>
              <a:rPr b="0" i="1" lang="en-US" sz="1800" spc="-1" strike="noStrike">
                <a:solidFill>
                  <a:srgbClr val="000080"/>
                </a:solidFill>
                <a:latin typeface="Arial Rounded MT Bold"/>
                <a:ea typeface="DejaVu Sans"/>
              </a:rPr>
              <a:t>albicans</a:t>
            </a:r>
            <a:endParaRPr b="0" lang="es-ES" sz="1800" spc="-1" strike="noStrike">
              <a:latin typeface="Arial"/>
            </a:endParaRPr>
          </a:p>
          <a:p>
            <a:pPr algn="ctr">
              <a:lnSpc>
                <a:spcPct val="90000"/>
              </a:lnSpc>
              <a:tabLst>
                <a:tab algn="l" pos="0"/>
                <a:tab algn="l" pos="428400"/>
                <a:tab algn="l" pos="877680"/>
                <a:tab algn="l" pos="1326960"/>
                <a:tab algn="l" pos="1776240"/>
                <a:tab algn="l" pos="2225520"/>
                <a:tab algn="l" pos="2674800"/>
                <a:tab algn="l" pos="3124080"/>
                <a:tab algn="l" pos="3573360"/>
                <a:tab algn="l" pos="4022640"/>
                <a:tab algn="l" pos="4471920"/>
                <a:tab algn="l" pos="4921200"/>
                <a:tab algn="l" pos="5370480"/>
                <a:tab algn="l" pos="5819760"/>
                <a:tab algn="l" pos="6268680"/>
                <a:tab algn="l" pos="6717960"/>
                <a:tab algn="l" pos="7167240"/>
                <a:tab algn="l" pos="7616520"/>
                <a:tab algn="l" pos="8065800"/>
                <a:tab algn="l" pos="8515080"/>
                <a:tab algn="l" pos="8964360"/>
                <a:tab algn="l" pos="9144000"/>
                <a:tab algn="l" pos="9601200"/>
                <a:tab algn="l" pos="10058400"/>
                <a:tab algn="l" pos="10515600"/>
                <a:tab algn="l" pos="10766160"/>
                <a:tab algn="l" pos="10767960"/>
                <a:tab algn="l" pos="10770840"/>
                <a:tab algn="l" pos="10772640"/>
                <a:tab algn="l" pos="10774080"/>
                <a:tab algn="l" pos="10775880"/>
                <a:tab algn="l" pos="10777320"/>
                <a:tab algn="l" pos="10779120"/>
                <a:tab algn="l" pos="10780560"/>
                <a:tab algn="l" pos="10782000"/>
              </a:tabLst>
            </a:pPr>
            <a:r>
              <a:rPr b="0" lang="en-US" sz="1800" spc="-1" strike="noStrike">
                <a:solidFill>
                  <a:srgbClr val="000080"/>
                </a:solidFill>
                <a:latin typeface="Arial Rounded MT Bold"/>
                <a:ea typeface="DejaVu Sans"/>
              </a:rPr>
              <a:t>52%</a:t>
            </a:r>
            <a:endParaRPr b="0" lang="es-ES" sz="1800" spc="-1" strike="noStrike">
              <a:latin typeface="Arial"/>
            </a:endParaRPr>
          </a:p>
        </p:txBody>
      </p:sp>
      <p:pic>
        <p:nvPicPr>
          <p:cNvPr id="667" name="" descr=""/>
          <p:cNvPicPr/>
          <p:nvPr/>
        </p:nvPicPr>
        <p:blipFill>
          <a:blip r:embed="rId3"/>
          <a:stretch/>
        </p:blipFill>
        <p:spPr>
          <a:xfrm>
            <a:off x="195120" y="182520"/>
            <a:ext cx="4189320" cy="6548040"/>
          </a:xfrm>
          <a:prstGeom prst="rect">
            <a:avLst/>
          </a:prstGeom>
          <a:ln w="0">
            <a:noFill/>
          </a:ln>
        </p:spPr>
      </p:pic>
      <p:sp>
        <p:nvSpPr>
          <p:cNvPr id="668" name=""/>
          <p:cNvSpPr/>
          <p:nvPr/>
        </p:nvSpPr>
        <p:spPr>
          <a:xfrm flipV="1">
            <a:off x="3135240" y="5347800"/>
            <a:ext cx="647640" cy="452520"/>
          </a:xfrm>
          <a:prstGeom prst="line">
            <a:avLst/>
          </a:prstGeom>
          <a:ln cap="sq" w="36000">
            <a:solidFill>
              <a:srgbClr val="000080"/>
            </a:solidFill>
            <a:miter/>
            <a:headEnd len="med" type="triangle" w="med"/>
          </a:ln>
        </p:spPr>
        <p:style>
          <a:lnRef idx="0"/>
          <a:fillRef idx="0"/>
          <a:effectRef idx="0"/>
          <a:fontRef idx="minor"/>
        </p:style>
      </p:sp>
      <p:sp>
        <p:nvSpPr>
          <p:cNvPr id="669" name=""/>
          <p:cNvSpPr/>
          <p:nvPr/>
        </p:nvSpPr>
        <p:spPr>
          <a:xfrm flipV="1">
            <a:off x="2925720" y="2397240"/>
            <a:ext cx="647640" cy="452160"/>
          </a:xfrm>
          <a:prstGeom prst="line">
            <a:avLst/>
          </a:prstGeom>
          <a:ln cap="sq" w="36000">
            <a:solidFill>
              <a:srgbClr val="000080"/>
            </a:solidFill>
            <a:miter/>
            <a:headEnd len="med" type="triangle" w="med"/>
          </a:ln>
        </p:spPr>
        <p:style>
          <a:lnRef idx="0"/>
          <a:fillRef idx="0"/>
          <a:effectRef idx="0"/>
          <a:fontRef idx="minor"/>
        </p:style>
      </p:sp>
      <p:sp>
        <p:nvSpPr>
          <p:cNvPr id="670" name=""/>
          <p:cNvSpPr/>
          <p:nvPr/>
        </p:nvSpPr>
        <p:spPr>
          <a:xfrm flipV="1">
            <a:off x="3108240" y="2030040"/>
            <a:ext cx="647640" cy="452520"/>
          </a:xfrm>
          <a:prstGeom prst="line">
            <a:avLst/>
          </a:prstGeom>
          <a:ln cap="sq" w="36000">
            <a:solidFill>
              <a:srgbClr val="000080"/>
            </a:solidFill>
            <a:miter/>
            <a:headEnd len="med" type="triangle" w="med"/>
          </a:ln>
        </p:spPr>
        <p:style>
          <a:lnRef idx="0"/>
          <a:fillRef idx="0"/>
          <a:effectRef idx="0"/>
          <a:fontRef idx="minor"/>
        </p:style>
      </p:sp>
      <p:sp>
        <p:nvSpPr>
          <p:cNvPr id="671" name=""/>
          <p:cNvSpPr/>
          <p:nvPr/>
        </p:nvSpPr>
        <p:spPr>
          <a:xfrm flipV="1">
            <a:off x="2519280" y="888480"/>
            <a:ext cx="647640" cy="452520"/>
          </a:xfrm>
          <a:prstGeom prst="line">
            <a:avLst/>
          </a:prstGeom>
          <a:ln cap="sq" w="36000">
            <a:solidFill>
              <a:srgbClr val="000080"/>
            </a:solidFill>
            <a:miter/>
            <a:head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72" name="" descr=""/>
          <p:cNvPicPr/>
          <p:nvPr/>
        </p:nvPicPr>
        <p:blipFill>
          <a:blip r:embed="rId1"/>
          <a:stretch/>
        </p:blipFill>
        <p:spPr>
          <a:xfrm>
            <a:off x="7198920" y="1658880"/>
            <a:ext cx="1942920" cy="4353840"/>
          </a:xfrm>
          <a:prstGeom prst="rect">
            <a:avLst/>
          </a:prstGeom>
          <a:ln w="0">
            <a:noFill/>
          </a:ln>
        </p:spPr>
      </p:pic>
      <p:sp>
        <p:nvSpPr>
          <p:cNvPr id="673" name=""/>
          <p:cNvSpPr/>
          <p:nvPr/>
        </p:nvSpPr>
        <p:spPr>
          <a:xfrm>
            <a:off x="829440" y="1866240"/>
            <a:ext cx="828360" cy="413640"/>
          </a:xfrm>
          <a:prstGeom prst="ellipse">
            <a:avLst/>
          </a:prstGeom>
          <a:solidFill>
            <a:srgbClr val="000000"/>
          </a:solidFill>
          <a:ln cap="sq" w="9360">
            <a:solidFill>
              <a:srgbClr val="000000"/>
            </a:solidFill>
            <a:round/>
          </a:ln>
        </p:spPr>
        <p:style>
          <a:lnRef idx="0"/>
          <a:fillRef idx="0"/>
          <a:effectRef idx="0"/>
          <a:fontRef idx="minor"/>
        </p:style>
      </p:sp>
      <p:sp>
        <p:nvSpPr>
          <p:cNvPr id="674" name=""/>
          <p:cNvSpPr/>
          <p:nvPr/>
        </p:nvSpPr>
        <p:spPr>
          <a:xfrm>
            <a:off x="4561920" y="14400"/>
            <a:ext cx="1440" cy="6843240"/>
          </a:xfrm>
          <a:prstGeom prst="line">
            <a:avLst/>
          </a:prstGeom>
          <a:ln cap="sq" w="36720">
            <a:solidFill>
              <a:srgbClr val="000000"/>
            </a:solidFill>
            <a:custDash>
              <a:ds d="100000" sp="100000"/>
            </a:custDash>
            <a:round/>
          </a:ln>
        </p:spPr>
        <p:style>
          <a:lnRef idx="0"/>
          <a:fillRef idx="0"/>
          <a:effectRef idx="0"/>
          <a:fontRef idx="minor"/>
        </p:style>
      </p:sp>
      <p:sp>
        <p:nvSpPr>
          <p:cNvPr id="675" name=""/>
          <p:cNvSpPr/>
          <p:nvPr/>
        </p:nvSpPr>
        <p:spPr>
          <a:xfrm>
            <a:off x="5985000" y="621720"/>
            <a:ext cx="739080" cy="340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HOST</a:t>
            </a:r>
            <a:endParaRPr b="0" lang="es-ES" sz="1640" spc="-1" strike="noStrike">
              <a:latin typeface="Arial"/>
            </a:endParaRPr>
          </a:p>
        </p:txBody>
      </p:sp>
      <p:sp>
        <p:nvSpPr>
          <p:cNvPr id="676" name=""/>
          <p:cNvSpPr/>
          <p:nvPr/>
        </p:nvSpPr>
        <p:spPr>
          <a:xfrm>
            <a:off x="803520" y="622080"/>
            <a:ext cx="2720520" cy="5979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RELATED </a:t>
            </a:r>
            <a:endParaRPr b="0" lang="es-ES" sz="1640" spc="-1" strike="noStrike">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431280"/>
                <a:tab algn="l" pos="9880560"/>
                <a:tab algn="l" pos="10329840"/>
                <a:tab algn="l" pos="10779120"/>
                <a:tab algn="l" pos="10780560"/>
                <a:tab algn="l" pos="10782000"/>
              </a:tabLst>
            </a:pPr>
            <a:r>
              <a:rPr b="0" lang="en-US" sz="1640" spc="-1" strike="noStrike">
                <a:solidFill>
                  <a:srgbClr val="000000"/>
                </a:solidFill>
                <a:latin typeface="Arial"/>
                <a:ea typeface="DejaVu Sans"/>
              </a:rPr>
              <a:t>COMMENSAL/PATHOGEN</a:t>
            </a:r>
            <a:endParaRPr b="0" lang="es-ES" sz="1640" spc="-1" strike="noStrike">
              <a:latin typeface="Arial"/>
            </a:endParaRPr>
          </a:p>
        </p:txBody>
      </p:sp>
      <p:sp>
        <p:nvSpPr>
          <p:cNvPr id="677" name=""/>
          <p:cNvSpPr/>
          <p:nvPr/>
        </p:nvSpPr>
        <p:spPr>
          <a:xfrm>
            <a:off x="4769640" y="6428520"/>
            <a:ext cx="622080" cy="1080"/>
          </a:xfrm>
          <a:prstGeom prst="line">
            <a:avLst/>
          </a:prstGeom>
          <a:ln cap="sq" w="9360">
            <a:solidFill>
              <a:srgbClr val="000000"/>
            </a:solidFill>
            <a:round/>
            <a:tailEnd len="med" type="triangle" w="med"/>
          </a:ln>
        </p:spPr>
        <p:style>
          <a:lnRef idx="0"/>
          <a:fillRef idx="0"/>
          <a:effectRef idx="0"/>
          <a:fontRef idx="minor"/>
        </p:style>
      </p:sp>
      <p:sp>
        <p:nvSpPr>
          <p:cNvPr id="678" name=""/>
          <p:cNvSpPr/>
          <p:nvPr/>
        </p:nvSpPr>
        <p:spPr>
          <a:xfrm flipH="1">
            <a:off x="3444480" y="6428520"/>
            <a:ext cx="990720" cy="1080"/>
          </a:xfrm>
          <a:prstGeom prst="line">
            <a:avLst/>
          </a:prstGeom>
          <a:ln cap="sq" w="9360">
            <a:solidFill>
              <a:srgbClr val="000000"/>
            </a:solidFill>
            <a:round/>
            <a:tailEnd len="med" type="triangle" w="med"/>
          </a:ln>
        </p:spPr>
        <p:style>
          <a:lnRef idx="0"/>
          <a:fillRef idx="0"/>
          <a:effectRef idx="0"/>
          <a:fontRef idx="minor"/>
        </p:style>
      </p:sp>
      <p:sp>
        <p:nvSpPr>
          <p:cNvPr id="679" name=""/>
          <p:cNvSpPr/>
          <p:nvPr/>
        </p:nvSpPr>
        <p:spPr>
          <a:xfrm>
            <a:off x="1658880" y="2695680"/>
            <a:ext cx="828360" cy="413640"/>
          </a:xfrm>
          <a:prstGeom prst="ellipse">
            <a:avLst/>
          </a:prstGeom>
          <a:solidFill>
            <a:srgbClr val="808080"/>
          </a:solidFill>
          <a:ln cap="sq" w="9360">
            <a:solidFill>
              <a:srgbClr val="000000"/>
            </a:solidFill>
            <a:round/>
          </a:ln>
        </p:spPr>
        <p:style>
          <a:lnRef idx="0"/>
          <a:fillRef idx="0"/>
          <a:effectRef idx="0"/>
          <a:fontRef idx="minor"/>
        </p:style>
      </p:sp>
      <p:sp>
        <p:nvSpPr>
          <p:cNvPr id="680" name=""/>
          <p:cNvSpPr/>
          <p:nvPr/>
        </p:nvSpPr>
        <p:spPr>
          <a:xfrm>
            <a:off x="4354560" y="3525120"/>
            <a:ext cx="828360" cy="413640"/>
          </a:xfrm>
          <a:prstGeom prst="ellipse">
            <a:avLst/>
          </a:prstGeom>
          <a:solidFill>
            <a:srgbClr val="e6e6e6"/>
          </a:solidFill>
          <a:ln cap="sq" w="9360">
            <a:solidFill>
              <a:srgbClr val="000000"/>
            </a:solidFill>
            <a:round/>
          </a:ln>
        </p:spPr>
        <p:style>
          <a:lnRef idx="0"/>
          <a:fillRef idx="0"/>
          <a:effectRef idx="0"/>
          <a:fontRef idx="minor"/>
        </p:style>
      </p:sp>
      <p:sp>
        <p:nvSpPr>
          <p:cNvPr id="681" name=""/>
          <p:cNvSpPr/>
          <p:nvPr/>
        </p:nvSpPr>
        <p:spPr>
          <a:xfrm>
            <a:off x="3110400" y="4354560"/>
            <a:ext cx="828360" cy="413640"/>
          </a:xfrm>
          <a:prstGeom prst="ellipse">
            <a:avLst/>
          </a:prstGeom>
          <a:solidFill>
            <a:srgbClr val="c0c0c0"/>
          </a:solidFill>
          <a:ln cap="sq" w="9360">
            <a:solidFill>
              <a:srgbClr val="00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32182</TotalTime>
  <Application>LibreOffice/7.1.4.2$Linux_X86_64 LibreOffice_project/10$Build-2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es-ES</dc:language>
  <cp:lastModifiedBy>Toni Gabaldón</cp:lastModifiedBy>
  <cp:lastPrinted>2024-01-08T18:50:46Z</cp:lastPrinted>
  <dcterms:modified xsi:type="dcterms:W3CDTF">2024-01-31T15:08:52Z</dcterms:modified>
  <cp:revision>132</cp:revision>
  <dc:subject/>
  <dc:title/>
</cp:coreProperties>
</file>

<file path=docProps/custom.xml><?xml version="1.0" encoding="utf-8"?>
<Properties xmlns="http://schemas.openxmlformats.org/officeDocument/2006/custom-properties" xmlns:vt="http://schemas.openxmlformats.org/officeDocument/2006/docPropsVTypes"/>
</file>